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9" r:id="rId2"/>
    <p:sldId id="273" r:id="rId3"/>
  </p:sldIdLst>
  <p:sldSz cx="6858000" cy="9906000" type="A4"/>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DDFF"/>
    <a:srgbClr val="FFEBFF"/>
    <a:srgbClr val="CCFFFF"/>
    <a:srgbClr val="FFFFCC"/>
    <a:srgbClr val="66FFFF"/>
    <a:srgbClr val="0000FF"/>
    <a:srgbClr val="000099"/>
    <a:srgbClr val="FF00FF"/>
    <a:srgbClr val="CC00CC"/>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9" autoAdjust="0"/>
    <p:restoredTop sz="97520" autoAdjust="0"/>
  </p:normalViewPr>
  <p:slideViewPr>
    <p:cSldViewPr>
      <p:cViewPr>
        <p:scale>
          <a:sx n="100" d="100"/>
          <a:sy n="100" d="100"/>
        </p:scale>
        <p:origin x="-2808" y="-72"/>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7" y="7"/>
            <a:ext cx="3076977" cy="512143"/>
          </a:xfrm>
          <a:prstGeom prst="rect">
            <a:avLst/>
          </a:prstGeom>
        </p:spPr>
        <p:txBody>
          <a:bodyPr vert="horz" lIns="95370" tIns="47686" rIns="95370" bIns="47686" rtlCol="0"/>
          <a:lstStyle>
            <a:lvl1pPr algn="l">
              <a:defRPr sz="1300"/>
            </a:lvl1pPr>
          </a:lstStyle>
          <a:p>
            <a:endParaRPr kumimoji="1" lang="ja-JP" altLang="en-US"/>
          </a:p>
        </p:txBody>
      </p:sp>
      <p:sp>
        <p:nvSpPr>
          <p:cNvPr id="3" name="日付プレースホルダ 2"/>
          <p:cNvSpPr>
            <a:spLocks noGrp="1"/>
          </p:cNvSpPr>
          <p:nvPr>
            <p:ph type="dt" sz="quarter" idx="1"/>
          </p:nvPr>
        </p:nvSpPr>
        <p:spPr>
          <a:xfrm>
            <a:off x="4020650" y="7"/>
            <a:ext cx="3076976" cy="512143"/>
          </a:xfrm>
          <a:prstGeom prst="rect">
            <a:avLst/>
          </a:prstGeom>
        </p:spPr>
        <p:txBody>
          <a:bodyPr vert="horz" lIns="95370" tIns="47686" rIns="95370" bIns="47686" rtlCol="0"/>
          <a:lstStyle>
            <a:lvl1pPr algn="r">
              <a:defRPr sz="1300"/>
            </a:lvl1pPr>
          </a:lstStyle>
          <a:p>
            <a:fld id="{F3C1D882-5025-4D19-8C34-BCE18340450C}" type="datetimeFigureOut">
              <a:rPr kumimoji="1" lang="ja-JP" altLang="en-US" smtClean="0"/>
              <a:pPr/>
              <a:t>2019/9/2</a:t>
            </a:fld>
            <a:endParaRPr kumimoji="1" lang="ja-JP" altLang="en-US"/>
          </a:p>
        </p:txBody>
      </p:sp>
      <p:sp>
        <p:nvSpPr>
          <p:cNvPr id="4" name="フッター プレースホルダ 3"/>
          <p:cNvSpPr>
            <a:spLocks noGrp="1"/>
          </p:cNvSpPr>
          <p:nvPr>
            <p:ph type="ftr" sz="quarter" idx="2"/>
          </p:nvPr>
        </p:nvSpPr>
        <p:spPr>
          <a:xfrm>
            <a:off x="7" y="9720824"/>
            <a:ext cx="3076977" cy="512142"/>
          </a:xfrm>
          <a:prstGeom prst="rect">
            <a:avLst/>
          </a:prstGeom>
        </p:spPr>
        <p:txBody>
          <a:bodyPr vert="horz" lIns="95370" tIns="47686" rIns="95370" bIns="47686" rtlCol="0" anchor="b"/>
          <a:lstStyle>
            <a:lvl1pPr algn="l">
              <a:defRPr sz="1300"/>
            </a:lvl1pPr>
          </a:lstStyle>
          <a:p>
            <a:endParaRPr kumimoji="1" lang="ja-JP" altLang="en-US"/>
          </a:p>
        </p:txBody>
      </p:sp>
      <p:sp>
        <p:nvSpPr>
          <p:cNvPr id="5" name="スライド番号プレースホルダ 4"/>
          <p:cNvSpPr>
            <a:spLocks noGrp="1"/>
          </p:cNvSpPr>
          <p:nvPr>
            <p:ph type="sldNum" sz="quarter" idx="3"/>
          </p:nvPr>
        </p:nvSpPr>
        <p:spPr>
          <a:xfrm>
            <a:off x="4020650" y="9720824"/>
            <a:ext cx="3076976" cy="512142"/>
          </a:xfrm>
          <a:prstGeom prst="rect">
            <a:avLst/>
          </a:prstGeom>
        </p:spPr>
        <p:txBody>
          <a:bodyPr vert="horz" lIns="95370" tIns="47686" rIns="95370" bIns="47686" rtlCol="0" anchor="b"/>
          <a:lstStyle>
            <a:lvl1pPr algn="r">
              <a:defRPr sz="1300"/>
            </a:lvl1pPr>
          </a:lstStyle>
          <a:p>
            <a:fld id="{523472A8-6FE6-422F-818C-599F10263118}" type="slidenum">
              <a:rPr kumimoji="1" lang="ja-JP" altLang="en-US" smtClean="0"/>
              <a:pPr/>
              <a:t>‹#›</a:t>
            </a:fld>
            <a:endParaRPr kumimoji="1" lang="ja-JP" altLang="en-US"/>
          </a:p>
        </p:txBody>
      </p:sp>
    </p:spTree>
    <p:extLst>
      <p:ext uri="{BB962C8B-B14F-4D97-AF65-F5344CB8AC3E}">
        <p14:creationId xmlns:p14="http://schemas.microsoft.com/office/powerpoint/2010/main" val="2110759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5"/>
            <a:ext cx="3076977" cy="512143"/>
          </a:xfrm>
          <a:prstGeom prst="rect">
            <a:avLst/>
          </a:prstGeom>
        </p:spPr>
        <p:txBody>
          <a:bodyPr vert="horz" lIns="95402" tIns="47701" rIns="95402" bIns="47701"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0650" y="5"/>
            <a:ext cx="3076976" cy="512143"/>
          </a:xfrm>
          <a:prstGeom prst="rect">
            <a:avLst/>
          </a:prstGeom>
        </p:spPr>
        <p:txBody>
          <a:bodyPr vert="horz" lIns="95402" tIns="47701" rIns="95402" bIns="47701" rtlCol="0"/>
          <a:lstStyle>
            <a:lvl1pPr algn="r">
              <a:defRPr sz="1300"/>
            </a:lvl1pPr>
          </a:lstStyle>
          <a:p>
            <a:fld id="{2086C66F-36C2-47A8-9A08-75332AA0AAA5}" type="datetimeFigureOut">
              <a:rPr kumimoji="1" lang="ja-JP" altLang="en-US" smtClean="0"/>
              <a:t>2019/9/2</a:t>
            </a:fld>
            <a:endParaRPr kumimoji="1" lang="ja-JP" altLang="en-US"/>
          </a:p>
        </p:txBody>
      </p:sp>
      <p:sp>
        <p:nvSpPr>
          <p:cNvPr id="4" name="スライド イメージ プレースホルダー 3"/>
          <p:cNvSpPr>
            <a:spLocks noGrp="1" noRot="1" noChangeAspect="1"/>
          </p:cNvSpPr>
          <p:nvPr>
            <p:ph type="sldImg" idx="2"/>
          </p:nvPr>
        </p:nvSpPr>
        <p:spPr>
          <a:xfrm>
            <a:off x="2220913" y="766763"/>
            <a:ext cx="2657475" cy="3838575"/>
          </a:xfrm>
          <a:prstGeom prst="rect">
            <a:avLst/>
          </a:prstGeom>
          <a:noFill/>
          <a:ln w="12700">
            <a:solidFill>
              <a:prstClr val="black"/>
            </a:solidFill>
          </a:ln>
        </p:spPr>
        <p:txBody>
          <a:bodyPr vert="horz" lIns="95402" tIns="47701" rIns="95402" bIns="47701" rtlCol="0" anchor="ctr"/>
          <a:lstStyle/>
          <a:p>
            <a:endParaRPr lang="ja-JP" altLang="en-US"/>
          </a:p>
        </p:txBody>
      </p:sp>
      <p:sp>
        <p:nvSpPr>
          <p:cNvPr id="5" name="ノート プレースホルダー 4"/>
          <p:cNvSpPr>
            <a:spLocks noGrp="1"/>
          </p:cNvSpPr>
          <p:nvPr>
            <p:ph type="body" sz="quarter" idx="3"/>
          </p:nvPr>
        </p:nvSpPr>
        <p:spPr>
          <a:xfrm>
            <a:off x="709433" y="4861235"/>
            <a:ext cx="5680444" cy="4605988"/>
          </a:xfrm>
          <a:prstGeom prst="rect">
            <a:avLst/>
          </a:prstGeom>
        </p:spPr>
        <p:txBody>
          <a:bodyPr vert="horz" lIns="95402" tIns="47701" rIns="95402" bIns="4770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5" y="9720824"/>
            <a:ext cx="3076977" cy="512142"/>
          </a:xfrm>
          <a:prstGeom prst="rect">
            <a:avLst/>
          </a:prstGeom>
        </p:spPr>
        <p:txBody>
          <a:bodyPr vert="horz" lIns="95402" tIns="47701" rIns="95402" bIns="47701"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0650" y="9720824"/>
            <a:ext cx="3076976" cy="512142"/>
          </a:xfrm>
          <a:prstGeom prst="rect">
            <a:avLst/>
          </a:prstGeom>
        </p:spPr>
        <p:txBody>
          <a:bodyPr vert="horz" lIns="95402" tIns="47701" rIns="95402" bIns="47701" rtlCol="0" anchor="b"/>
          <a:lstStyle>
            <a:lvl1pPr algn="r">
              <a:defRPr sz="1300"/>
            </a:lvl1pPr>
          </a:lstStyle>
          <a:p>
            <a:fld id="{801EB444-1E59-4471-B185-2DE6B79A6B2F}" type="slidenum">
              <a:rPr kumimoji="1" lang="ja-JP" altLang="en-US" smtClean="0"/>
              <a:t>‹#›</a:t>
            </a:fld>
            <a:endParaRPr kumimoji="1" lang="ja-JP" altLang="en-US"/>
          </a:p>
        </p:txBody>
      </p:sp>
    </p:spTree>
    <p:extLst>
      <p:ext uri="{BB962C8B-B14F-4D97-AF65-F5344CB8AC3E}">
        <p14:creationId xmlns:p14="http://schemas.microsoft.com/office/powerpoint/2010/main" val="586680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1513A66C-754D-4BDC-9F8A-D7B5C3437EEF}"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1513A66C-754D-4BDC-9F8A-D7B5C3437EEF}" type="slidenum">
              <a:rPr kumimoji="1" lang="ja-JP" altLang="en-US" smtClean="0"/>
              <a:pPr/>
              <a:t>2</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2A32266A-958C-48A9-A5C6-E7A28F0FCC49}" type="datetimeFigureOut">
              <a:rPr kumimoji="1" lang="ja-JP" altLang="en-US" smtClean="0"/>
              <a:pPr/>
              <a:t>2019/9/2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E842EFE-0B04-4559-A5F3-786FB53357D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A32266A-958C-48A9-A5C6-E7A28F0FCC49}" type="datetimeFigureOut">
              <a:rPr kumimoji="1" lang="ja-JP" altLang="en-US" smtClean="0"/>
              <a:pPr/>
              <a:t>2019/9/2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E842EFE-0B04-4559-A5F3-786FB53357D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257176" y="529697"/>
            <a:ext cx="3357563" cy="1126807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A32266A-958C-48A9-A5C6-E7A28F0FCC49}" type="datetimeFigureOut">
              <a:rPr kumimoji="1" lang="ja-JP" altLang="en-US" smtClean="0"/>
              <a:pPr/>
              <a:t>2019/9/2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E842EFE-0B04-4559-A5F3-786FB53357D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2A32266A-958C-48A9-A5C6-E7A28F0FCC49}" type="datetimeFigureOut">
              <a:rPr kumimoji="1" lang="ja-JP" altLang="en-US" smtClean="0"/>
              <a:pPr/>
              <a:t>2019/9/2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E842EFE-0B04-4559-A5F3-786FB53357D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2A32266A-958C-48A9-A5C6-E7A28F0FCC49}" type="datetimeFigureOut">
              <a:rPr kumimoji="1" lang="ja-JP" altLang="en-US" smtClean="0"/>
              <a:pPr/>
              <a:t>2019/9/2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CE842EFE-0B04-4559-A5F3-786FB53357D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2A32266A-958C-48A9-A5C6-E7A28F0FCC49}" type="datetimeFigureOut">
              <a:rPr kumimoji="1" lang="ja-JP" altLang="en-US" smtClean="0"/>
              <a:pPr/>
              <a:t>2019/9/2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E842EFE-0B04-4559-A5F3-786FB53357D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2A32266A-958C-48A9-A5C6-E7A28F0FCC49}" type="datetimeFigureOut">
              <a:rPr kumimoji="1" lang="ja-JP" altLang="en-US" smtClean="0"/>
              <a:pPr/>
              <a:t>2019/9/2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CE842EFE-0B04-4559-A5F3-786FB53357D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2A32266A-958C-48A9-A5C6-E7A28F0FCC49}" type="datetimeFigureOut">
              <a:rPr kumimoji="1" lang="ja-JP" altLang="en-US" smtClean="0"/>
              <a:pPr/>
              <a:t>2019/9/2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CE842EFE-0B04-4559-A5F3-786FB53357D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A32266A-958C-48A9-A5C6-E7A28F0FCC49}" type="datetimeFigureOut">
              <a:rPr kumimoji="1" lang="ja-JP" altLang="en-US" smtClean="0"/>
              <a:pPr/>
              <a:t>2019/9/2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CE842EFE-0B04-4559-A5F3-786FB53357D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A32266A-958C-48A9-A5C6-E7A28F0FCC49}" type="datetimeFigureOut">
              <a:rPr kumimoji="1" lang="ja-JP" altLang="en-US" smtClean="0"/>
              <a:pPr/>
              <a:t>2019/9/2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E842EFE-0B04-4559-A5F3-786FB53357D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2A32266A-958C-48A9-A5C6-E7A28F0FCC49}" type="datetimeFigureOut">
              <a:rPr kumimoji="1" lang="ja-JP" altLang="en-US" smtClean="0"/>
              <a:pPr/>
              <a:t>2019/9/2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CE842EFE-0B04-4559-A5F3-786FB53357D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2A32266A-958C-48A9-A5C6-E7A28F0FCC49}" type="datetimeFigureOut">
              <a:rPr kumimoji="1" lang="ja-JP" altLang="en-US" smtClean="0"/>
              <a:pPr/>
              <a:t>2019/9/2</a:t>
            </a:fld>
            <a:endParaRPr kumimoji="1" lang="ja-JP" altLang="en-US"/>
          </a:p>
        </p:txBody>
      </p:sp>
      <p:sp>
        <p:nvSpPr>
          <p:cNvPr id="5" name="フッター プレースホルダ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CE842EFE-0B04-4559-A5F3-786FB53357D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emf"/></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正方形/長方形 41"/>
          <p:cNvSpPr/>
          <p:nvPr/>
        </p:nvSpPr>
        <p:spPr>
          <a:xfrm>
            <a:off x="0" y="200472"/>
            <a:ext cx="6858000" cy="1209615"/>
          </a:xfrm>
          <a:prstGeom prst="rect">
            <a:avLst/>
          </a:prstGeom>
          <a:blipFill>
            <a:blip r:embed="rId3" cstate="print">
              <a:lum contrast="10000"/>
            </a:blip>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S明朝E" pitchFamily="18" charset="-128"/>
              <a:ea typeface="HGS明朝E" pitchFamily="18" charset="-128"/>
            </a:endParaRPr>
          </a:p>
        </p:txBody>
      </p:sp>
      <p:sp>
        <p:nvSpPr>
          <p:cNvPr id="41" name="正方形/長方形 40"/>
          <p:cNvSpPr/>
          <p:nvPr/>
        </p:nvSpPr>
        <p:spPr>
          <a:xfrm>
            <a:off x="-243408" y="139428"/>
            <a:ext cx="7488832" cy="17281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S明朝E" pitchFamily="18" charset="-128"/>
              <a:ea typeface="HGS明朝E" pitchFamily="18" charset="-128"/>
            </a:endParaRPr>
          </a:p>
        </p:txBody>
      </p:sp>
      <p:sp>
        <p:nvSpPr>
          <p:cNvPr id="55" name="角丸四角形 54"/>
          <p:cNvSpPr/>
          <p:nvPr/>
        </p:nvSpPr>
        <p:spPr>
          <a:xfrm>
            <a:off x="-99392" y="-8385"/>
            <a:ext cx="7056000" cy="252000"/>
          </a:xfrm>
          <a:prstGeom prst="round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a:solidFill>
                  <a:schemeClr val="bg1"/>
                </a:solidFill>
                <a:latin typeface="HGS明朝E" pitchFamily="18" charset="-128"/>
                <a:ea typeface="HGS明朝E" pitchFamily="18" charset="-128"/>
              </a:rPr>
              <a:t>【</a:t>
            </a:r>
            <a:r>
              <a:rPr lang="ja-JP" altLang="en-US" sz="1400" b="1">
                <a:solidFill>
                  <a:schemeClr val="bg1"/>
                </a:solidFill>
                <a:latin typeface="HGS明朝E" pitchFamily="18" charset="-128"/>
                <a:ea typeface="HGS明朝E" pitchFamily="18" charset="-128"/>
              </a:rPr>
              <a:t>大阪開催</a:t>
            </a:r>
            <a:r>
              <a:rPr lang="en-US" altLang="ja-JP" sz="1400" b="1">
                <a:solidFill>
                  <a:schemeClr val="bg1"/>
                </a:solidFill>
                <a:latin typeface="HGS明朝E" pitchFamily="18" charset="-128"/>
                <a:ea typeface="HGS明朝E" pitchFamily="18" charset="-128"/>
              </a:rPr>
              <a:t>】</a:t>
            </a:r>
            <a:endParaRPr lang="ja-JP" altLang="en-US" sz="1400" b="1" dirty="0">
              <a:solidFill>
                <a:schemeClr val="bg1"/>
              </a:solidFill>
              <a:latin typeface="HGS明朝E" pitchFamily="18" charset="-128"/>
              <a:ea typeface="HGS明朝E" pitchFamily="18" charset="-128"/>
            </a:endParaRPr>
          </a:p>
        </p:txBody>
      </p:sp>
      <p:sp>
        <p:nvSpPr>
          <p:cNvPr id="50" name="テキスト ボックス 49"/>
          <p:cNvSpPr txBox="1"/>
          <p:nvPr/>
        </p:nvSpPr>
        <p:spPr>
          <a:xfrm>
            <a:off x="4313147" y="-67240"/>
            <a:ext cx="2501006" cy="338554"/>
          </a:xfrm>
          <a:prstGeom prst="rect">
            <a:avLst/>
          </a:prstGeom>
          <a:noFill/>
        </p:spPr>
        <p:txBody>
          <a:bodyPr wrap="none" rtlCol="0">
            <a:spAutoFit/>
          </a:bodyPr>
          <a:lstStyle/>
          <a:p>
            <a:pPr algn="ctr"/>
            <a:r>
              <a:rPr kumimoji="1" lang="ja-JP" altLang="en-US" sz="1600" b="1" i="1" smtClean="0">
                <a:solidFill>
                  <a:schemeClr val="bg1"/>
                </a:solidFill>
                <a:latin typeface="HGS明朝E" pitchFamily="18" charset="-128"/>
                <a:ea typeface="HGS明朝E" pitchFamily="18" charset="-128"/>
              </a:rPr>
              <a:t>ＰＢＳ</a:t>
            </a:r>
            <a:r>
              <a:rPr lang="ja-JP" altLang="en-US" sz="1100" b="1" i="1">
                <a:solidFill>
                  <a:schemeClr val="bg1"/>
                </a:solidFill>
                <a:latin typeface="HGS明朝E" pitchFamily="18" charset="-128"/>
                <a:ea typeface="HGS明朝E" pitchFamily="18" charset="-128"/>
              </a:rPr>
              <a:t> </a:t>
            </a:r>
            <a:r>
              <a:rPr lang="ja-JP" altLang="en-US" sz="1100" b="1" i="1" smtClean="0">
                <a:solidFill>
                  <a:schemeClr val="bg1"/>
                </a:solidFill>
                <a:latin typeface="HGS明朝E" pitchFamily="18" charset="-128"/>
                <a:ea typeface="HGS明朝E" pitchFamily="18" charset="-128"/>
              </a:rPr>
              <a:t> </a:t>
            </a:r>
            <a:r>
              <a:rPr kumimoji="1" lang="ja-JP" altLang="en-US" sz="1100" b="1" i="1" smtClean="0">
                <a:solidFill>
                  <a:schemeClr val="bg1"/>
                </a:solidFill>
                <a:latin typeface="HGS明朝E" pitchFamily="18" charset="-128"/>
                <a:ea typeface="HGS明朝E" pitchFamily="18" charset="-128"/>
              </a:rPr>
              <a:t>パトラビジネスセミナー </a:t>
            </a:r>
            <a:endParaRPr kumimoji="1" lang="ja-JP" altLang="en-US" sz="1100" b="1" i="1" dirty="0">
              <a:solidFill>
                <a:schemeClr val="bg1"/>
              </a:solidFill>
              <a:latin typeface="HGS明朝E" pitchFamily="18" charset="-128"/>
              <a:ea typeface="HGS明朝E" pitchFamily="18" charset="-128"/>
            </a:endParaRPr>
          </a:p>
        </p:txBody>
      </p:sp>
      <p:grpSp>
        <p:nvGrpSpPr>
          <p:cNvPr id="6" name="グループ化 5"/>
          <p:cNvGrpSpPr/>
          <p:nvPr/>
        </p:nvGrpSpPr>
        <p:grpSpPr>
          <a:xfrm>
            <a:off x="0" y="6797521"/>
            <a:ext cx="6674836" cy="690345"/>
            <a:chOff x="11056" y="6884896"/>
            <a:chExt cx="6674836" cy="690345"/>
          </a:xfrm>
        </p:grpSpPr>
        <p:sp>
          <p:nvSpPr>
            <p:cNvPr id="69" name="テキスト ボックス 68"/>
            <p:cNvSpPr txBox="1"/>
            <p:nvPr/>
          </p:nvSpPr>
          <p:spPr>
            <a:xfrm>
              <a:off x="4504391" y="6884896"/>
              <a:ext cx="2181501" cy="430887"/>
            </a:xfrm>
            <a:prstGeom prst="rect">
              <a:avLst/>
            </a:prstGeom>
            <a:noFill/>
          </p:spPr>
          <p:txBody>
            <a:bodyPr wrap="square" rtlCol="0">
              <a:spAutoFit/>
            </a:bodyPr>
            <a:lstStyle/>
            <a:p>
              <a:pPr>
                <a:spcBef>
                  <a:spcPts val="300"/>
                </a:spcBef>
              </a:pPr>
              <a:r>
                <a:rPr lang="ja-JP" altLang="en-US" sz="2200" b="1" dirty="0" smtClean="0">
                  <a:solidFill>
                    <a:srgbClr val="0000FF"/>
                  </a:solidFill>
                  <a:latin typeface="HGS明朝E" pitchFamily="18" charset="-128"/>
                  <a:ea typeface="HGS明朝E" pitchFamily="18" charset="-128"/>
                  <a:cs typeface="メイリオ" pitchFamily="50" charset="-128"/>
                </a:rPr>
                <a:t>参加費：無料</a:t>
              </a:r>
              <a:endParaRPr kumimoji="1" lang="en-US" altLang="ja-JP" sz="2200" dirty="0" smtClean="0">
                <a:solidFill>
                  <a:srgbClr val="0000FF"/>
                </a:solidFill>
                <a:latin typeface="HGS明朝E" pitchFamily="18" charset="-128"/>
                <a:ea typeface="HGS明朝E" pitchFamily="18" charset="-128"/>
                <a:cs typeface="メイリオ" pitchFamily="50" charset="-128"/>
              </a:endParaRPr>
            </a:p>
          </p:txBody>
        </p:sp>
        <p:sp>
          <p:nvSpPr>
            <p:cNvPr id="52" name="テキスト ボックス 51"/>
            <p:cNvSpPr txBox="1"/>
            <p:nvPr/>
          </p:nvSpPr>
          <p:spPr>
            <a:xfrm>
              <a:off x="1126482" y="6936346"/>
              <a:ext cx="2919389" cy="400110"/>
            </a:xfrm>
            <a:prstGeom prst="rect">
              <a:avLst/>
            </a:prstGeom>
            <a:noFill/>
          </p:spPr>
          <p:txBody>
            <a:bodyPr wrap="none" rtlCol="0" anchor="ctr" anchorCtr="1">
              <a:spAutoFit/>
            </a:bodyPr>
            <a:lstStyle/>
            <a:p>
              <a:r>
                <a:rPr kumimoji="1" lang="ja-JP" altLang="en-US" sz="2000" b="1" dirty="0" smtClean="0">
                  <a:solidFill>
                    <a:srgbClr val="FF00FF"/>
                  </a:solidFill>
                  <a:latin typeface="HGS明朝E" pitchFamily="18" charset="-128"/>
                  <a:ea typeface="HGS明朝E" pitchFamily="18" charset="-128"/>
                </a:rPr>
                <a:t>ＦＡＸ </a:t>
              </a:r>
              <a:r>
                <a:rPr lang="ja-JP" altLang="en-US" sz="2000" b="1" dirty="0" smtClean="0">
                  <a:solidFill>
                    <a:srgbClr val="FF00FF"/>
                  </a:solidFill>
                  <a:latin typeface="HGS明朝E" pitchFamily="18" charset="-128"/>
                  <a:ea typeface="HGS明朝E" pitchFamily="18" charset="-128"/>
                </a:rPr>
                <a:t>：</a:t>
              </a:r>
              <a:r>
                <a:rPr lang="en-US" altLang="ja-JP" sz="2000" b="1" dirty="0" smtClean="0">
                  <a:solidFill>
                    <a:srgbClr val="FF00FF"/>
                  </a:solidFill>
                  <a:latin typeface="HGS明朝E" pitchFamily="18" charset="-128"/>
                  <a:ea typeface="HGS明朝E" pitchFamily="18" charset="-128"/>
                </a:rPr>
                <a:t>06-6271-7910</a:t>
              </a:r>
              <a:endParaRPr kumimoji="1" lang="ja-JP" altLang="en-US" sz="2000" b="1" dirty="0">
                <a:solidFill>
                  <a:srgbClr val="FF00FF"/>
                </a:solidFill>
                <a:latin typeface="HGS明朝E" pitchFamily="18" charset="-128"/>
                <a:ea typeface="HGS明朝E" pitchFamily="18" charset="-128"/>
              </a:endParaRPr>
            </a:p>
          </p:txBody>
        </p:sp>
        <p:sp>
          <p:nvSpPr>
            <p:cNvPr id="57" name="テキスト ボックス 56"/>
            <p:cNvSpPr txBox="1"/>
            <p:nvPr/>
          </p:nvSpPr>
          <p:spPr>
            <a:xfrm>
              <a:off x="1181293" y="7282853"/>
              <a:ext cx="4320480" cy="292388"/>
            </a:xfrm>
            <a:prstGeom prst="rect">
              <a:avLst/>
            </a:prstGeom>
            <a:noFill/>
          </p:spPr>
          <p:txBody>
            <a:bodyPr wrap="square" rtlCol="0">
              <a:spAutoFit/>
            </a:bodyPr>
            <a:lstStyle/>
            <a:p>
              <a:pPr algn="ctr" defTabSz="1042988"/>
              <a:r>
                <a:rPr lang="ja-JP" altLang="en-US" sz="1300" dirty="0" smtClean="0">
                  <a:solidFill>
                    <a:schemeClr val="tx1">
                      <a:lumMod val="65000"/>
                      <a:lumOff val="35000"/>
                    </a:schemeClr>
                  </a:solidFill>
                  <a:latin typeface="HGS明朝E" pitchFamily="18" charset="-128"/>
                  <a:ea typeface="HGS明朝E" pitchFamily="18" charset="-128"/>
                  <a:cs typeface="メイリオ" pitchFamily="50" charset="-128"/>
                </a:rPr>
                <a:t>下記申込欄に、各項目をご記入の</a:t>
              </a:r>
              <a:r>
                <a:rPr lang="ja-JP" altLang="en-US" sz="1300" smtClean="0">
                  <a:solidFill>
                    <a:schemeClr val="tx1">
                      <a:lumMod val="65000"/>
                      <a:lumOff val="35000"/>
                    </a:schemeClr>
                  </a:solidFill>
                  <a:latin typeface="HGS明朝E" pitchFamily="18" charset="-128"/>
                  <a:ea typeface="HGS明朝E" pitchFamily="18" charset="-128"/>
                  <a:cs typeface="メイリオ" pitchFamily="50" charset="-128"/>
                </a:rPr>
                <a:t>上お送りください</a:t>
              </a:r>
              <a:endParaRPr kumimoji="1" lang="en-US" altLang="ja-JP" sz="1300" dirty="0" smtClean="0">
                <a:solidFill>
                  <a:schemeClr val="tx1">
                    <a:lumMod val="65000"/>
                    <a:lumOff val="35000"/>
                  </a:schemeClr>
                </a:solidFill>
                <a:latin typeface="HGS明朝E" pitchFamily="18" charset="-128"/>
                <a:ea typeface="HGS明朝E" pitchFamily="18" charset="-128"/>
                <a:cs typeface="メイリオ" pitchFamily="50" charset="-128"/>
              </a:endParaRPr>
            </a:p>
          </p:txBody>
        </p:sp>
        <p:sp>
          <p:nvSpPr>
            <p:cNvPr id="58" name="角丸四角形 57"/>
            <p:cNvSpPr/>
            <p:nvPr/>
          </p:nvSpPr>
          <p:spPr>
            <a:xfrm>
              <a:off x="11056" y="6936346"/>
              <a:ext cx="1008112" cy="379939"/>
            </a:xfrm>
            <a:prstGeom prst="round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bg1"/>
                  </a:solidFill>
                  <a:latin typeface="HGS明朝E" pitchFamily="18" charset="-128"/>
                  <a:ea typeface="HGS明朝E" pitchFamily="18" charset="-128"/>
                </a:rPr>
                <a:t>お申込み</a:t>
              </a:r>
              <a:endParaRPr kumimoji="1" lang="ja-JP" altLang="en-US" sz="1200" dirty="0">
                <a:solidFill>
                  <a:schemeClr val="bg1"/>
                </a:solidFill>
                <a:latin typeface="HGS明朝E" pitchFamily="18" charset="-128"/>
                <a:ea typeface="HGS明朝E" pitchFamily="18" charset="-128"/>
              </a:endParaRPr>
            </a:p>
          </p:txBody>
        </p:sp>
      </p:grpSp>
      <p:sp>
        <p:nvSpPr>
          <p:cNvPr id="64" name="Rectangle 23"/>
          <p:cNvSpPr>
            <a:spLocks noChangeArrowheads="1"/>
          </p:cNvSpPr>
          <p:nvPr/>
        </p:nvSpPr>
        <p:spPr bwMode="auto">
          <a:xfrm>
            <a:off x="0" y="9510713"/>
            <a:ext cx="6197471" cy="395287"/>
          </a:xfrm>
          <a:prstGeom prst="rect">
            <a:avLst/>
          </a:prstGeom>
          <a:noFill/>
          <a:ln w="9525" cap="rnd">
            <a:noFill/>
            <a:prstDash val="sysDot"/>
            <a:miter lim="800000"/>
            <a:headEnd/>
            <a:tailEnd/>
          </a:ln>
        </p:spPr>
        <p:txBody>
          <a:bodyPr lIns="74295" tIns="8890" rIns="74295" bIns="8890"/>
          <a:lstStyle/>
          <a:p>
            <a:r>
              <a:rPr lang="ja-JP" altLang="en-US" sz="1200" b="1" dirty="0" smtClean="0">
                <a:solidFill>
                  <a:schemeClr val="tx1">
                    <a:lumMod val="75000"/>
                    <a:lumOff val="25000"/>
                  </a:schemeClr>
                </a:solidFill>
                <a:latin typeface="ＭＳ Ｐ明朝" pitchFamily="18" charset="-128"/>
                <a:ea typeface="ＭＳ Ｐ明朝" pitchFamily="18" charset="-128"/>
                <a:cs typeface="Times New Roman" pitchFamily="18" charset="0"/>
              </a:rPr>
              <a:t>株式</a:t>
            </a:r>
            <a:r>
              <a:rPr lang="ja-JP" altLang="en-US" sz="1200" b="1" dirty="0">
                <a:solidFill>
                  <a:schemeClr val="tx1">
                    <a:lumMod val="75000"/>
                    <a:lumOff val="25000"/>
                  </a:schemeClr>
                </a:solidFill>
                <a:latin typeface="ＭＳ Ｐ明朝" pitchFamily="18" charset="-128"/>
                <a:ea typeface="ＭＳ Ｐ明朝" pitchFamily="18" charset="-128"/>
                <a:cs typeface="Times New Roman" pitchFamily="18" charset="0"/>
              </a:rPr>
              <a:t>会社パトラ </a:t>
            </a:r>
            <a:r>
              <a:rPr lang="ja-JP" altLang="en-US" sz="1100" dirty="0" smtClean="0">
                <a:solidFill>
                  <a:schemeClr val="tx1">
                    <a:lumMod val="75000"/>
                    <a:lumOff val="25000"/>
                  </a:schemeClr>
                </a:solidFill>
                <a:latin typeface="ＭＳ Ｐ明朝" pitchFamily="18" charset="-128"/>
                <a:ea typeface="ＭＳ Ｐ明朝" pitchFamily="18" charset="-128"/>
                <a:cs typeface="Times New Roman" pitchFamily="18" charset="0"/>
              </a:rPr>
              <a:t>　　セミナー担当</a:t>
            </a:r>
            <a:endParaRPr lang="en-US" altLang="ja-JP" sz="1100" dirty="0" smtClean="0">
              <a:solidFill>
                <a:schemeClr val="tx1">
                  <a:lumMod val="75000"/>
                  <a:lumOff val="25000"/>
                </a:schemeClr>
              </a:solidFill>
              <a:latin typeface="ＭＳ Ｐ明朝" pitchFamily="18" charset="-128"/>
              <a:ea typeface="ＭＳ Ｐ明朝" pitchFamily="18" charset="-128"/>
              <a:cs typeface="Times New Roman" pitchFamily="18" charset="0"/>
            </a:endParaRPr>
          </a:p>
          <a:p>
            <a:r>
              <a:rPr lang="en-US" altLang="ja-JP" sz="1200" smtClean="0">
                <a:solidFill>
                  <a:schemeClr val="tx1">
                    <a:lumMod val="75000"/>
                    <a:lumOff val="25000"/>
                  </a:schemeClr>
                </a:solidFill>
                <a:latin typeface="ＭＳ Ｐ明朝" pitchFamily="18" charset="-128"/>
                <a:ea typeface="ＭＳ Ｐ明朝" pitchFamily="18" charset="-128"/>
                <a:cs typeface="Times New Roman" pitchFamily="18" charset="0"/>
              </a:rPr>
              <a:t>TEL </a:t>
            </a:r>
            <a:r>
              <a:rPr lang="ja-JP" altLang="en-US" sz="1200" smtClean="0">
                <a:solidFill>
                  <a:schemeClr val="tx1">
                    <a:lumMod val="75000"/>
                    <a:lumOff val="25000"/>
                  </a:schemeClr>
                </a:solidFill>
                <a:latin typeface="ＭＳ Ｐ明朝" pitchFamily="18" charset="-128"/>
                <a:ea typeface="ＭＳ Ｐ明朝" pitchFamily="18" charset="-128"/>
                <a:cs typeface="Times New Roman" pitchFamily="18" charset="0"/>
              </a:rPr>
              <a:t>： </a:t>
            </a:r>
            <a:r>
              <a:rPr lang="en-US" altLang="ja-JP" sz="1200" smtClean="0">
                <a:solidFill>
                  <a:schemeClr val="tx1">
                    <a:lumMod val="75000"/>
                    <a:lumOff val="25000"/>
                  </a:schemeClr>
                </a:solidFill>
                <a:latin typeface="ＭＳ Ｐ明朝" pitchFamily="18" charset="-128"/>
                <a:ea typeface="ＭＳ Ｐ明朝" pitchFamily="18" charset="-128"/>
                <a:cs typeface="Times New Roman" pitchFamily="18" charset="0"/>
              </a:rPr>
              <a:t>06-6271-2383</a:t>
            </a:r>
            <a:r>
              <a:rPr lang="ja-JP" altLang="en-US" sz="1200">
                <a:solidFill>
                  <a:schemeClr val="tx1">
                    <a:lumMod val="75000"/>
                    <a:lumOff val="25000"/>
                  </a:schemeClr>
                </a:solidFill>
                <a:latin typeface="ＭＳ Ｐ明朝" pitchFamily="18" charset="-128"/>
                <a:ea typeface="ＭＳ Ｐ明朝" pitchFamily="18" charset="-128"/>
                <a:cs typeface="Times New Roman" pitchFamily="18" charset="0"/>
              </a:rPr>
              <a:t>　</a:t>
            </a:r>
            <a:r>
              <a:rPr lang="ja-JP" altLang="en-US" sz="1200" smtClean="0">
                <a:solidFill>
                  <a:schemeClr val="tx1">
                    <a:lumMod val="75000"/>
                    <a:lumOff val="25000"/>
                  </a:schemeClr>
                </a:solidFill>
                <a:latin typeface="ＭＳ Ｐ明朝" pitchFamily="18" charset="-128"/>
                <a:ea typeface="ＭＳ Ｐ明朝" pitchFamily="18" charset="-128"/>
                <a:cs typeface="Times New Roman" pitchFamily="18" charset="0"/>
              </a:rPr>
              <a:t>　ＭＡＩＬ </a:t>
            </a:r>
            <a:r>
              <a:rPr lang="en-US" altLang="ja-JP" sz="1200" smtClean="0">
                <a:solidFill>
                  <a:schemeClr val="tx1">
                    <a:lumMod val="75000"/>
                    <a:lumOff val="25000"/>
                  </a:schemeClr>
                </a:solidFill>
                <a:latin typeface="ＭＳ Ｐ明朝" pitchFamily="18" charset="-128"/>
                <a:ea typeface="ＭＳ Ｐ明朝" pitchFamily="18" charset="-128"/>
                <a:cs typeface="Times New Roman" pitchFamily="18" charset="0"/>
              </a:rPr>
              <a:t>: patra@sun-group.co.jp</a:t>
            </a:r>
            <a:r>
              <a:rPr lang="ja-JP" altLang="en-US" sz="1100" dirty="0" smtClean="0">
                <a:solidFill>
                  <a:schemeClr val="tx1">
                    <a:lumMod val="75000"/>
                    <a:lumOff val="25000"/>
                  </a:schemeClr>
                </a:solidFill>
                <a:latin typeface="ＭＳ Ｐ明朝" pitchFamily="18" charset="-128"/>
                <a:ea typeface="ＭＳ Ｐ明朝" pitchFamily="18" charset="-128"/>
                <a:cs typeface="Times New Roman" pitchFamily="18" charset="0"/>
              </a:rPr>
              <a:t>　</a:t>
            </a:r>
            <a:endParaRPr lang="en-US" altLang="ja-JP" sz="1100" dirty="0">
              <a:solidFill>
                <a:schemeClr val="tx1">
                  <a:lumMod val="75000"/>
                  <a:lumOff val="25000"/>
                </a:schemeClr>
              </a:solidFill>
              <a:latin typeface="ＭＳ Ｐ明朝" pitchFamily="18" charset="-128"/>
              <a:ea typeface="ＭＳ Ｐ明朝" pitchFamily="18" charset="-128"/>
              <a:cs typeface="Times New Roman" pitchFamily="18" charset="0"/>
            </a:endParaRPr>
          </a:p>
        </p:txBody>
      </p:sp>
      <p:sp>
        <p:nvSpPr>
          <p:cNvPr id="65" name="Rectangle 19"/>
          <p:cNvSpPr>
            <a:spLocks noChangeArrowheads="1"/>
          </p:cNvSpPr>
          <p:nvPr/>
        </p:nvSpPr>
        <p:spPr bwMode="auto">
          <a:xfrm>
            <a:off x="4332287" y="9611047"/>
            <a:ext cx="2525713" cy="294953"/>
          </a:xfrm>
          <a:prstGeom prst="rect">
            <a:avLst/>
          </a:prstGeom>
          <a:noFill/>
          <a:ln w="9525">
            <a:noFill/>
            <a:miter lim="800000"/>
            <a:headEnd/>
            <a:tailEnd/>
          </a:ln>
        </p:spPr>
        <p:txBody>
          <a:bodyPr lIns="74295" tIns="8890" rIns="74295" bIns="8890" anchor="ctr">
            <a:spAutoFit/>
          </a:bodyPr>
          <a:lstStyle/>
          <a:p>
            <a:pPr algn="ctr"/>
            <a:r>
              <a:rPr lang="ja-JP" altLang="en-US" sz="1000" dirty="0">
                <a:solidFill>
                  <a:srgbClr val="FF00FF"/>
                </a:solidFill>
                <a:latin typeface="ＭＳ Ｐ明朝" pitchFamily="18" charset="-128"/>
                <a:ea typeface="ＭＳ Ｐ明朝" pitchFamily="18" charset="-128"/>
                <a:cs typeface="Times New Roman" pitchFamily="18" charset="0"/>
              </a:rPr>
              <a:t>ＳＵＮ・ＧＲＯＵＰ</a:t>
            </a:r>
          </a:p>
          <a:p>
            <a:pPr algn="ctr"/>
            <a:r>
              <a:rPr lang="ja-JP" altLang="en-US" sz="800" dirty="0" smtClean="0">
                <a:solidFill>
                  <a:srgbClr val="FF00FF"/>
                </a:solidFill>
                <a:latin typeface="ＭＳ Ｐ明朝" pitchFamily="18" charset="-128"/>
                <a:ea typeface="ＭＳ Ｐ明朝" pitchFamily="18" charset="-128"/>
                <a:cs typeface="Times New Roman" pitchFamily="18" charset="0"/>
              </a:rPr>
              <a:t>藤本</a:t>
            </a:r>
            <a:r>
              <a:rPr lang="ja-JP" altLang="en-US" sz="800" dirty="0">
                <a:solidFill>
                  <a:srgbClr val="FF00FF"/>
                </a:solidFill>
                <a:latin typeface="ＭＳ Ｐ明朝" pitchFamily="18" charset="-128"/>
                <a:ea typeface="ＭＳ Ｐ明朝" pitchFamily="18" charset="-128"/>
                <a:cs typeface="Times New Roman" pitchFamily="18" charset="0"/>
              </a:rPr>
              <a:t>パートナーズ</a:t>
            </a:r>
            <a:r>
              <a:rPr lang="ja-JP" altLang="en-US" sz="800" dirty="0" smtClean="0">
                <a:solidFill>
                  <a:srgbClr val="FF00FF"/>
                </a:solidFill>
                <a:latin typeface="ＭＳ Ｐ明朝" pitchFamily="18" charset="-128"/>
                <a:ea typeface="ＭＳ Ｐ明朝" pitchFamily="18" charset="-128"/>
                <a:cs typeface="Times New Roman" pitchFamily="18" charset="0"/>
              </a:rPr>
              <a:t>・</a:t>
            </a:r>
            <a:r>
              <a:rPr lang="ja-JP" altLang="en-US" sz="800" dirty="0">
                <a:solidFill>
                  <a:srgbClr val="FF00FF"/>
                </a:solidFill>
                <a:latin typeface="ＭＳ Ｐ明朝" pitchFamily="18" charset="-128"/>
                <a:ea typeface="ＭＳ Ｐ明朝" pitchFamily="18" charset="-128"/>
                <a:cs typeface="Times New Roman" pitchFamily="18" charset="0"/>
              </a:rPr>
              <a:t>株式会社ネットス・株式会社パトラ</a:t>
            </a:r>
          </a:p>
        </p:txBody>
      </p:sp>
      <p:sp>
        <p:nvSpPr>
          <p:cNvPr id="66" name="角丸四角形 65"/>
          <p:cNvSpPr/>
          <p:nvPr/>
        </p:nvSpPr>
        <p:spPr>
          <a:xfrm>
            <a:off x="65112" y="9293920"/>
            <a:ext cx="900000" cy="180000"/>
          </a:xfrm>
          <a:prstGeom prst="roundRect">
            <a:avLst/>
          </a:prstGeom>
          <a:solidFill>
            <a:srgbClr val="0000F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ja-JP" altLang="en-US" sz="900" dirty="0" smtClean="0">
                <a:solidFill>
                  <a:schemeClr val="bg1"/>
                </a:solidFill>
                <a:latin typeface="HGS明朝E" pitchFamily="18" charset="-128"/>
                <a:ea typeface="HGS明朝E" pitchFamily="18" charset="-128"/>
              </a:rPr>
              <a:t>お問合わせ</a:t>
            </a:r>
            <a:endParaRPr kumimoji="1" lang="ja-JP" altLang="en-US" sz="900" dirty="0">
              <a:solidFill>
                <a:schemeClr val="bg1"/>
              </a:solidFill>
              <a:latin typeface="HGS明朝E" pitchFamily="18" charset="-128"/>
              <a:ea typeface="HGS明朝E" pitchFamily="18" charset="-128"/>
            </a:endParaRPr>
          </a:p>
        </p:txBody>
      </p:sp>
      <p:sp>
        <p:nvSpPr>
          <p:cNvPr id="67" name="Rectangle 22"/>
          <p:cNvSpPr>
            <a:spLocks noChangeArrowheads="1"/>
          </p:cNvSpPr>
          <p:nvPr/>
        </p:nvSpPr>
        <p:spPr bwMode="auto">
          <a:xfrm>
            <a:off x="476672" y="9129464"/>
            <a:ext cx="6858000" cy="216024"/>
          </a:xfrm>
          <a:prstGeom prst="rect">
            <a:avLst/>
          </a:prstGeom>
          <a:noFill/>
          <a:ln w="9525">
            <a:noFill/>
            <a:miter lim="800000"/>
            <a:headEnd/>
            <a:tailEnd/>
          </a:ln>
        </p:spPr>
        <p:txBody>
          <a:bodyPr lIns="74295" tIns="8890" rIns="74295" bIns="8890"/>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r>
              <a:rPr lang="en-US" altLang="ja-JP" sz="800" dirty="0">
                <a:solidFill>
                  <a:schemeClr val="tx1">
                    <a:lumMod val="75000"/>
                    <a:lumOff val="25000"/>
                  </a:schemeClr>
                </a:solidFill>
                <a:latin typeface="ＭＳ Ｐ明朝" pitchFamily="18" charset="-128"/>
                <a:ea typeface="ＭＳ Ｐ明朝" pitchFamily="18" charset="-128"/>
                <a:cs typeface="Times New Roman" pitchFamily="18" charset="0"/>
              </a:rPr>
              <a:t>※</a:t>
            </a:r>
            <a:r>
              <a:rPr lang="ja-JP" altLang="en-US" sz="800" dirty="0">
                <a:solidFill>
                  <a:schemeClr val="tx1">
                    <a:lumMod val="75000"/>
                    <a:lumOff val="25000"/>
                  </a:schemeClr>
                </a:solidFill>
                <a:latin typeface="ＭＳ Ｐ明朝" pitchFamily="18" charset="-128"/>
                <a:ea typeface="ＭＳ Ｐ明朝" pitchFamily="18" charset="-128"/>
                <a:cs typeface="Times New Roman" pitchFamily="18" charset="0"/>
              </a:rPr>
              <a:t>ご記入いただいた個人情報</a:t>
            </a:r>
            <a:r>
              <a:rPr lang="ja-JP" altLang="en-US" sz="800" dirty="0" smtClean="0">
                <a:solidFill>
                  <a:schemeClr val="tx1">
                    <a:lumMod val="75000"/>
                    <a:lumOff val="25000"/>
                  </a:schemeClr>
                </a:solidFill>
                <a:latin typeface="ＭＳ Ｐ明朝" pitchFamily="18" charset="-128"/>
                <a:ea typeface="ＭＳ Ｐ明朝" pitchFamily="18" charset="-128"/>
                <a:cs typeface="Times New Roman" pitchFamily="18" charset="0"/>
              </a:rPr>
              <a:t>はサン・グループのみ</a:t>
            </a:r>
            <a:r>
              <a:rPr lang="ja-JP" altLang="en-US" sz="800" dirty="0">
                <a:solidFill>
                  <a:schemeClr val="tx1">
                    <a:lumMod val="75000"/>
                    <a:lumOff val="25000"/>
                  </a:schemeClr>
                </a:solidFill>
                <a:latin typeface="ＭＳ Ｐ明朝" pitchFamily="18" charset="-128"/>
                <a:ea typeface="ＭＳ Ｐ明朝" pitchFamily="18" charset="-128"/>
                <a:cs typeface="Times New Roman" pitchFamily="18" charset="0"/>
              </a:rPr>
              <a:t>が保管し、本セミナー関連業務</a:t>
            </a:r>
            <a:r>
              <a:rPr lang="ja-JP" altLang="en-US" sz="800" dirty="0" smtClean="0">
                <a:solidFill>
                  <a:schemeClr val="tx1">
                    <a:lumMod val="75000"/>
                    <a:lumOff val="25000"/>
                  </a:schemeClr>
                </a:solidFill>
                <a:latin typeface="ＭＳ Ｐ明朝" pitchFamily="18" charset="-128"/>
                <a:ea typeface="ＭＳ Ｐ明朝" pitchFamily="18" charset="-128"/>
                <a:cs typeface="Times New Roman" pitchFamily="18" charset="0"/>
              </a:rPr>
              <a:t>・今後</a:t>
            </a:r>
            <a:r>
              <a:rPr lang="ja-JP" altLang="en-US" sz="800" dirty="0">
                <a:solidFill>
                  <a:schemeClr val="tx1">
                    <a:lumMod val="75000"/>
                    <a:lumOff val="25000"/>
                  </a:schemeClr>
                </a:solidFill>
                <a:latin typeface="ＭＳ Ｐ明朝" pitchFamily="18" charset="-128"/>
                <a:ea typeface="ＭＳ Ｐ明朝" pitchFamily="18" charset="-128"/>
                <a:cs typeface="Times New Roman" pitchFamily="18" charset="0"/>
              </a:rPr>
              <a:t>開催するセミナーの案内等に利用いたします。</a:t>
            </a:r>
          </a:p>
        </p:txBody>
      </p:sp>
      <p:sp>
        <p:nvSpPr>
          <p:cNvPr id="31" name="テキスト ボックス 30"/>
          <p:cNvSpPr txBox="1">
            <a:spLocks noChangeArrowheads="1"/>
          </p:cNvSpPr>
          <p:nvPr/>
        </p:nvSpPr>
        <p:spPr bwMode="auto">
          <a:xfrm>
            <a:off x="5699564" y="9274055"/>
            <a:ext cx="1184940" cy="307777"/>
          </a:xfrm>
          <a:prstGeom prst="rect">
            <a:avLst/>
          </a:prstGeom>
          <a:noFill/>
          <a:ln w="9525">
            <a:noFill/>
            <a:miter lim="800000"/>
            <a:headEnd/>
            <a:tailEnd/>
          </a:ln>
        </p:spPr>
        <p:txBody>
          <a:bodyPr wrap="none">
            <a:spAutoFit/>
          </a:bodyPr>
          <a:lstStyle/>
          <a:p>
            <a:pPr algn="ctr" defTabSz="1042988"/>
            <a:r>
              <a:rPr lang="ja-JP" altLang="en-US" sz="800" dirty="0" smtClean="0">
                <a:solidFill>
                  <a:schemeClr val="bg1">
                    <a:lumMod val="50000"/>
                  </a:schemeClr>
                </a:solidFill>
                <a:latin typeface="メイリオ" pitchFamily="50" charset="-128"/>
                <a:ea typeface="メイリオ" pitchFamily="50" charset="-128"/>
                <a:cs typeface="メイリオ" pitchFamily="50" charset="-128"/>
              </a:rPr>
              <a:t>第</a:t>
            </a:r>
            <a:r>
              <a:rPr lang="en-US" altLang="ja-JP" sz="800" dirty="0" smtClean="0">
                <a:solidFill>
                  <a:schemeClr val="bg1">
                    <a:lumMod val="50000"/>
                  </a:schemeClr>
                </a:solidFill>
                <a:latin typeface="メイリオ" pitchFamily="50" charset="-128"/>
                <a:ea typeface="メイリオ" pitchFamily="50" charset="-128"/>
                <a:cs typeface="メイリオ" pitchFamily="50" charset="-128"/>
              </a:rPr>
              <a:t>159</a:t>
            </a:r>
            <a:r>
              <a:rPr lang="ja-JP" altLang="en-US" sz="800" dirty="0" smtClean="0">
                <a:solidFill>
                  <a:schemeClr val="bg1">
                    <a:lumMod val="50000"/>
                  </a:schemeClr>
                </a:solidFill>
                <a:latin typeface="メイリオ" pitchFamily="50" charset="-128"/>
                <a:ea typeface="メイリオ" pitchFamily="50" charset="-128"/>
                <a:cs typeface="メイリオ" pitchFamily="50" charset="-128"/>
              </a:rPr>
              <a:t>回 大阪ＰＢＳ</a:t>
            </a:r>
            <a:endParaRPr lang="en-US" altLang="ja-JP" sz="800" dirty="0" smtClean="0">
              <a:solidFill>
                <a:schemeClr val="bg1">
                  <a:lumMod val="50000"/>
                </a:schemeClr>
              </a:solidFill>
              <a:latin typeface="メイリオ" pitchFamily="50" charset="-128"/>
              <a:ea typeface="メイリオ" pitchFamily="50" charset="-128"/>
              <a:cs typeface="メイリオ" pitchFamily="50" charset="-128"/>
            </a:endParaRPr>
          </a:p>
          <a:p>
            <a:pPr algn="ctr" defTabSz="1042988"/>
            <a:r>
              <a:rPr lang="ja-JP" altLang="en-US" sz="600" dirty="0" smtClean="0">
                <a:solidFill>
                  <a:schemeClr val="bg1">
                    <a:lumMod val="50000"/>
                  </a:schemeClr>
                </a:solidFill>
                <a:latin typeface="メイリオ" pitchFamily="50" charset="-128"/>
                <a:ea typeface="メイリオ" pitchFamily="50" charset="-128"/>
                <a:cs typeface="メイリオ" pitchFamily="50" charset="-128"/>
              </a:rPr>
              <a:t>（</a:t>
            </a:r>
            <a:r>
              <a:rPr lang="ja-JP" altLang="en-US" sz="600" dirty="0">
                <a:solidFill>
                  <a:schemeClr val="bg1">
                    <a:lumMod val="50000"/>
                  </a:schemeClr>
                </a:solidFill>
                <a:latin typeface="メイリオ" pitchFamily="50" charset="-128"/>
                <a:ea typeface="メイリオ" pitchFamily="50" charset="-128"/>
                <a:cs typeface="メイリオ" pitchFamily="50" charset="-128"/>
              </a:rPr>
              <a:t>パトラビジネスセミナー</a:t>
            </a:r>
            <a:r>
              <a:rPr lang="ja-JP" altLang="en-US" sz="600" dirty="0" smtClean="0">
                <a:solidFill>
                  <a:schemeClr val="bg1">
                    <a:lumMod val="50000"/>
                  </a:schemeClr>
                </a:solidFill>
                <a:latin typeface="メイリオ" pitchFamily="50" charset="-128"/>
                <a:ea typeface="メイリオ" pitchFamily="50" charset="-128"/>
                <a:cs typeface="メイリオ" pitchFamily="50" charset="-128"/>
              </a:rPr>
              <a:t>）</a:t>
            </a:r>
            <a:endParaRPr lang="en-US" altLang="ja-JP" sz="600" dirty="0" smtClean="0">
              <a:solidFill>
                <a:schemeClr val="bg1">
                  <a:lumMod val="50000"/>
                </a:schemeClr>
              </a:solidFill>
              <a:latin typeface="メイリオ" pitchFamily="50" charset="-128"/>
              <a:ea typeface="メイリオ" pitchFamily="50" charset="-128"/>
              <a:cs typeface="メイリオ" pitchFamily="50" charset="-128"/>
            </a:endParaRPr>
          </a:p>
        </p:txBody>
      </p:sp>
      <p:sp>
        <p:nvSpPr>
          <p:cNvPr id="32" name="正方形/長方形 31"/>
          <p:cNvSpPr/>
          <p:nvPr/>
        </p:nvSpPr>
        <p:spPr>
          <a:xfrm>
            <a:off x="-99392" y="271314"/>
            <a:ext cx="7056000" cy="1138773"/>
          </a:xfrm>
          <a:prstGeom prst="rect">
            <a:avLst/>
          </a:prstGeom>
          <a:noFill/>
        </p:spPr>
        <p:txBody>
          <a:bodyPr wrap="square" lIns="91440" tIns="45720" rIns="91440" bIns="45720">
            <a:spAutoFit/>
          </a:bodyPr>
          <a:lstStyle/>
          <a:p>
            <a:pPr lvl="0" algn="ctr"/>
            <a:r>
              <a:rPr lang="ja-JP" altLang="en-US" sz="3200" b="1" dirty="0" smtClean="0">
                <a:solidFill>
                  <a:prstClr val="black"/>
                </a:solidFill>
                <a:latin typeface="HGS明朝E" pitchFamily="18" charset="-128"/>
                <a:ea typeface="HGS明朝E" pitchFamily="18" charset="-128"/>
                <a:cs typeface="メイリオ" pitchFamily="50" charset="-128"/>
              </a:rPr>
              <a:t>「知財ミックス虎の巻」</a:t>
            </a:r>
            <a:endParaRPr lang="ja-JP" altLang="en-US" sz="3200" b="1" dirty="0">
              <a:solidFill>
                <a:prstClr val="black"/>
              </a:solidFill>
              <a:latin typeface="HGS明朝E" pitchFamily="18" charset="-128"/>
              <a:ea typeface="HGS明朝E" pitchFamily="18" charset="-128"/>
              <a:cs typeface="メイリオ" pitchFamily="50" charset="-128"/>
            </a:endParaRPr>
          </a:p>
          <a:p>
            <a:pPr lvl="0" algn="ctr"/>
            <a:endParaRPr lang="en-US" altLang="ja-JP" sz="800" b="1" dirty="0" smtClean="0">
              <a:solidFill>
                <a:prstClr val="black"/>
              </a:solidFill>
              <a:latin typeface="HGS明朝E" pitchFamily="18" charset="-128"/>
              <a:ea typeface="HGS明朝E" pitchFamily="18" charset="-128"/>
              <a:cs typeface="メイリオ" pitchFamily="50" charset="-128"/>
            </a:endParaRPr>
          </a:p>
          <a:p>
            <a:pPr lvl="0" algn="ctr"/>
            <a:r>
              <a:rPr lang="ja-JP" altLang="en-US" sz="2800" b="1" dirty="0" smtClean="0">
                <a:solidFill>
                  <a:prstClr val="black"/>
                </a:solidFill>
                <a:latin typeface="HGS明朝E" pitchFamily="18" charset="-128"/>
                <a:ea typeface="HGS明朝E" pitchFamily="18" charset="-128"/>
                <a:cs typeface="メイリオ" pitchFamily="50" charset="-128"/>
              </a:rPr>
              <a:t> </a:t>
            </a:r>
            <a:r>
              <a:rPr lang="ja-JP" altLang="en-US" sz="2000" b="1" dirty="0" smtClean="0">
                <a:solidFill>
                  <a:prstClr val="black"/>
                </a:solidFill>
                <a:latin typeface="HGS明朝E" pitchFamily="18" charset="-128"/>
                <a:ea typeface="HGS明朝E" pitchFamily="18" charset="-128"/>
                <a:cs typeface="メイリオ" pitchFamily="50" charset="-128"/>
              </a:rPr>
              <a:t>特許的アプローチ・意匠的アプローチの実戦セミナー</a:t>
            </a:r>
            <a:endParaRPr lang="ja-JP" altLang="en-US" sz="2800" b="1" dirty="0">
              <a:solidFill>
                <a:prstClr val="black"/>
              </a:solidFill>
              <a:latin typeface="HGS明朝E" pitchFamily="18" charset="-128"/>
              <a:ea typeface="HGS明朝E" pitchFamily="18" charset="-128"/>
              <a:cs typeface="メイリオ" pitchFamily="50" charset="-128"/>
            </a:endParaRPr>
          </a:p>
        </p:txBody>
      </p:sp>
      <p:sp>
        <p:nvSpPr>
          <p:cNvPr id="34" name="テキスト ボックス 33"/>
          <p:cNvSpPr txBox="1"/>
          <p:nvPr/>
        </p:nvSpPr>
        <p:spPr>
          <a:xfrm>
            <a:off x="-13592" y="1422982"/>
            <a:ext cx="6956608" cy="2307547"/>
          </a:xfrm>
          <a:prstGeom prst="rect">
            <a:avLst/>
          </a:prstGeom>
          <a:noFill/>
          <a:ln>
            <a:noFill/>
          </a:ln>
        </p:spPr>
        <p:txBody>
          <a:bodyPr wrap="square" rtlCol="0">
            <a:noAutofit/>
          </a:bodyPr>
          <a:lstStyle/>
          <a:p>
            <a:pPr>
              <a:lnSpc>
                <a:spcPts val="2200"/>
              </a:lnSpc>
            </a:pPr>
            <a:r>
              <a:rPr lang="ja-JP" altLang="en-US" sz="1300" dirty="0" smtClean="0">
                <a:latin typeface="HGP明朝E" panose="02020900000000000000" pitchFamily="18" charset="-128"/>
                <a:ea typeface="HGP明朝E" panose="02020900000000000000" pitchFamily="18" charset="-128"/>
              </a:rPr>
              <a:t>　</a:t>
            </a:r>
            <a:r>
              <a:rPr lang="ja-JP" altLang="en-US" sz="1300" dirty="0">
                <a:solidFill>
                  <a:srgbClr val="000099"/>
                </a:solidFill>
                <a:latin typeface="HGP明朝E" panose="02020900000000000000" pitchFamily="18" charset="-128"/>
                <a:ea typeface="HGP明朝E" panose="02020900000000000000" pitchFamily="18" charset="-128"/>
              </a:rPr>
              <a:t>近年、知財ミックスが話題になっており</a:t>
            </a:r>
            <a:r>
              <a:rPr lang="ja-JP" altLang="en-US" sz="1300" dirty="0" smtClean="0">
                <a:solidFill>
                  <a:srgbClr val="000099"/>
                </a:solidFill>
                <a:latin typeface="HGP明朝E" panose="02020900000000000000" pitchFamily="18" charset="-128"/>
                <a:ea typeface="HGP明朝E" panose="02020900000000000000" pitchFamily="18" charset="-128"/>
              </a:rPr>
              <a:t>、特許</a:t>
            </a:r>
            <a:r>
              <a:rPr lang="ja-JP" altLang="en-US" sz="1300" dirty="0">
                <a:solidFill>
                  <a:srgbClr val="000099"/>
                </a:solidFill>
                <a:latin typeface="HGP明朝E" panose="02020900000000000000" pitchFamily="18" charset="-128"/>
                <a:ea typeface="HGP明朝E" panose="02020900000000000000" pitchFamily="18" charset="-128"/>
              </a:rPr>
              <a:t>や意匠をミックスして包括的な知財戦略を立てることが求められています。 </a:t>
            </a:r>
            <a:r>
              <a:rPr lang="ja-JP" altLang="en-US" sz="1300" dirty="0" smtClean="0">
                <a:solidFill>
                  <a:srgbClr val="000099"/>
                </a:solidFill>
                <a:latin typeface="HGP明朝E" panose="02020900000000000000" pitchFamily="18" charset="-128"/>
                <a:ea typeface="HGP明朝E" panose="02020900000000000000" pitchFamily="18" charset="-128"/>
              </a:rPr>
              <a:t>特許</a:t>
            </a:r>
            <a:r>
              <a:rPr lang="ja-JP" altLang="en-US" sz="1300" dirty="0">
                <a:solidFill>
                  <a:srgbClr val="000099"/>
                </a:solidFill>
                <a:latin typeface="HGP明朝E" panose="02020900000000000000" pitchFamily="18" charset="-128"/>
                <a:ea typeface="HGP明朝E" panose="02020900000000000000" pitchFamily="18" charset="-128"/>
              </a:rPr>
              <a:t>と意匠をミックスした知財戦略を検討するときには、特許独特の実務や意匠独特の実務をしっかり把握した上で、特許的アプローチ・意匠的アプローチをしなければ、有効な知財戦略（活用できる権利取得のための出願戦略）</a:t>
            </a:r>
            <a:r>
              <a:rPr lang="ja-JP" altLang="en-US" sz="1300" dirty="0" smtClean="0">
                <a:solidFill>
                  <a:srgbClr val="000099"/>
                </a:solidFill>
                <a:latin typeface="HGP明朝E" panose="02020900000000000000" pitchFamily="18" charset="-128"/>
                <a:ea typeface="HGP明朝E" panose="02020900000000000000" pitchFamily="18" charset="-128"/>
              </a:rPr>
              <a:t>を立てる</a:t>
            </a:r>
            <a:r>
              <a:rPr lang="ja-JP" altLang="en-US" sz="1300" dirty="0">
                <a:solidFill>
                  <a:srgbClr val="000099"/>
                </a:solidFill>
                <a:latin typeface="HGP明朝E" panose="02020900000000000000" pitchFamily="18" charset="-128"/>
                <a:ea typeface="HGP明朝E" panose="02020900000000000000" pitchFamily="18" charset="-128"/>
              </a:rPr>
              <a:t>ことはできません。 </a:t>
            </a:r>
          </a:p>
          <a:p>
            <a:pPr>
              <a:lnSpc>
                <a:spcPts val="2200"/>
              </a:lnSpc>
            </a:pPr>
            <a:r>
              <a:rPr lang="ja-JP" altLang="en-US" sz="1300" dirty="0" smtClean="0">
                <a:solidFill>
                  <a:srgbClr val="000099"/>
                </a:solidFill>
                <a:latin typeface="HGP明朝E" panose="02020900000000000000" pitchFamily="18" charset="-128"/>
                <a:ea typeface="HGP明朝E" panose="02020900000000000000" pitchFamily="18" charset="-128"/>
              </a:rPr>
              <a:t>　今回</a:t>
            </a:r>
            <a:r>
              <a:rPr lang="ja-JP" altLang="en-US" sz="1300" dirty="0">
                <a:solidFill>
                  <a:srgbClr val="000099"/>
                </a:solidFill>
                <a:latin typeface="HGP明朝E" panose="02020900000000000000" pitchFamily="18" charset="-128"/>
                <a:ea typeface="HGP明朝E" panose="02020900000000000000" pitchFamily="18" charset="-128"/>
              </a:rPr>
              <a:t>は、特許実務の専門家と意匠実務の専門家とを講師と</a:t>
            </a:r>
            <a:r>
              <a:rPr lang="ja-JP" altLang="en-US" sz="1300" dirty="0" smtClean="0">
                <a:solidFill>
                  <a:srgbClr val="000099"/>
                </a:solidFill>
                <a:latin typeface="HGP明朝E" panose="02020900000000000000" pitchFamily="18" charset="-128"/>
                <a:ea typeface="HGP明朝E" panose="02020900000000000000" pitchFamily="18" charset="-128"/>
              </a:rPr>
              <a:t>し、</a:t>
            </a:r>
            <a:r>
              <a:rPr lang="ja-JP" altLang="en-US" sz="1300" dirty="0">
                <a:solidFill>
                  <a:srgbClr val="000099"/>
                </a:solidFill>
                <a:latin typeface="HGP明朝E" panose="02020900000000000000" pitchFamily="18" charset="-128"/>
                <a:ea typeface="HGP明朝E" panose="02020900000000000000" pitchFamily="18" charset="-128"/>
              </a:rPr>
              <a:t>グループディスカッション形式で演習問題に取り組み、特許的アプローチ・意匠的アプローチを実践形式で体験して</a:t>
            </a:r>
            <a:r>
              <a:rPr lang="ja-JP" altLang="en-US" sz="1300" dirty="0" smtClean="0">
                <a:solidFill>
                  <a:srgbClr val="000099"/>
                </a:solidFill>
                <a:latin typeface="HGP明朝E" panose="02020900000000000000" pitchFamily="18" charset="-128"/>
                <a:ea typeface="HGP明朝E" panose="02020900000000000000" pitchFamily="18" charset="-128"/>
              </a:rPr>
              <a:t>頂きます。</a:t>
            </a:r>
            <a:endParaRPr lang="en-US" altLang="ja-JP" sz="1300" dirty="0" smtClean="0">
              <a:solidFill>
                <a:srgbClr val="000099"/>
              </a:solidFill>
              <a:latin typeface="HGP明朝E" panose="02020900000000000000" pitchFamily="18" charset="-128"/>
              <a:ea typeface="HGP明朝E" panose="02020900000000000000" pitchFamily="18" charset="-128"/>
            </a:endParaRPr>
          </a:p>
          <a:p>
            <a:pPr>
              <a:lnSpc>
                <a:spcPts val="2200"/>
              </a:lnSpc>
            </a:pPr>
            <a:r>
              <a:rPr lang="ja-JP" altLang="en-US" sz="1300" dirty="0" smtClean="0">
                <a:solidFill>
                  <a:srgbClr val="000099"/>
                </a:solidFill>
                <a:latin typeface="HGP明朝E" panose="02020900000000000000" pitchFamily="18" charset="-128"/>
                <a:ea typeface="HGP明朝E" panose="02020900000000000000" pitchFamily="18" charset="-128"/>
              </a:rPr>
              <a:t>　日頃</a:t>
            </a:r>
            <a:r>
              <a:rPr lang="ja-JP" altLang="en-US" sz="1300" dirty="0">
                <a:solidFill>
                  <a:srgbClr val="000099"/>
                </a:solidFill>
                <a:latin typeface="HGP明朝E" panose="02020900000000000000" pitchFamily="18" charset="-128"/>
                <a:ea typeface="HGP明朝E" panose="02020900000000000000" pitchFamily="18" charset="-128"/>
              </a:rPr>
              <a:t>の実務</a:t>
            </a:r>
            <a:r>
              <a:rPr lang="ja-JP" altLang="en-US" sz="1300" dirty="0" smtClean="0">
                <a:solidFill>
                  <a:srgbClr val="000099"/>
                </a:solidFill>
                <a:latin typeface="HGP明朝E" panose="02020900000000000000" pitchFamily="18" charset="-128"/>
                <a:ea typeface="HGP明朝E" panose="02020900000000000000" pitchFamily="18" charset="-128"/>
              </a:rPr>
              <a:t>に役立つ極めて重要な内容となっておりますので、開発者や知財担当者は是非ご参加ください。</a:t>
            </a:r>
            <a:endParaRPr lang="en-US" altLang="ja-JP" sz="1300" dirty="0" smtClean="0">
              <a:solidFill>
                <a:srgbClr val="000099"/>
              </a:solidFill>
              <a:latin typeface="HGP明朝E" panose="02020900000000000000" pitchFamily="18" charset="-128"/>
              <a:ea typeface="HGP明朝E" panose="02020900000000000000" pitchFamily="18" charset="-128"/>
            </a:endParaRPr>
          </a:p>
        </p:txBody>
      </p:sp>
      <p:grpSp>
        <p:nvGrpSpPr>
          <p:cNvPr id="5" name="グループ化 4"/>
          <p:cNvGrpSpPr/>
          <p:nvPr/>
        </p:nvGrpSpPr>
        <p:grpSpPr>
          <a:xfrm>
            <a:off x="47242" y="3730529"/>
            <a:ext cx="6767668" cy="1802427"/>
            <a:chOff x="47242" y="3510613"/>
            <a:chExt cx="6767668" cy="1802427"/>
          </a:xfrm>
        </p:grpSpPr>
        <p:sp>
          <p:nvSpPr>
            <p:cNvPr id="49" name="角丸四角形 48"/>
            <p:cNvSpPr/>
            <p:nvPr/>
          </p:nvSpPr>
          <p:spPr>
            <a:xfrm>
              <a:off x="47242" y="3510613"/>
              <a:ext cx="6767668" cy="1802427"/>
            </a:xfrm>
            <a:prstGeom prst="roundRect">
              <a:avLst/>
            </a:prstGeom>
            <a:solidFill>
              <a:srgbClr val="FFDDFF">
                <a:alpha val="41961"/>
              </a:srgbClr>
            </a:solidFill>
            <a:ln>
              <a:noFill/>
            </a:ln>
            <a:effectLst>
              <a:glow rad="101600">
                <a:schemeClr val="bg1">
                  <a:alpha val="4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4" name="グループ化 53"/>
            <p:cNvGrpSpPr/>
            <p:nvPr/>
          </p:nvGrpSpPr>
          <p:grpSpPr>
            <a:xfrm>
              <a:off x="468499" y="3632285"/>
              <a:ext cx="6318963" cy="926347"/>
              <a:chOff x="476672" y="4016896"/>
              <a:chExt cx="6318963" cy="659133"/>
            </a:xfrm>
          </p:grpSpPr>
          <p:sp>
            <p:nvSpPr>
              <p:cNvPr id="59" name="テキスト ボックス 58"/>
              <p:cNvSpPr txBox="1"/>
              <p:nvPr/>
            </p:nvSpPr>
            <p:spPr>
              <a:xfrm>
                <a:off x="651173" y="4237782"/>
                <a:ext cx="6144462" cy="218996"/>
              </a:xfrm>
              <a:prstGeom prst="rect">
                <a:avLst/>
              </a:prstGeom>
              <a:noFill/>
            </p:spPr>
            <p:txBody>
              <a:bodyPr wrap="square" rtlCol="0">
                <a:spAutoFit/>
              </a:bodyPr>
              <a:lstStyle/>
              <a:p>
                <a:pPr>
                  <a:spcBef>
                    <a:spcPts val="200"/>
                  </a:spcBef>
                </a:pPr>
                <a:r>
                  <a:rPr lang="ja-JP" altLang="en-US" sz="1400" dirty="0" smtClean="0">
                    <a:latin typeface="HGS明朝E" panose="02020900000000000000" pitchFamily="18" charset="-128"/>
                    <a:ea typeface="HGS明朝E" panose="02020900000000000000" pitchFamily="18" charset="-128"/>
                    <a:cs typeface="メイリオ" pitchFamily="50" charset="-128"/>
                  </a:rPr>
                  <a:t>講師：</a:t>
                </a:r>
                <a:r>
                  <a:rPr lang="ja-JP" altLang="en-US" sz="1200" dirty="0" smtClean="0">
                    <a:latin typeface="HGS明朝E" panose="02020900000000000000" pitchFamily="18" charset="-128"/>
                    <a:ea typeface="HGS明朝E" panose="02020900000000000000" pitchFamily="18" charset="-128"/>
                    <a:cs typeface="メイリオ" pitchFamily="50" charset="-128"/>
                  </a:rPr>
                  <a:t>特許業務法人 </a:t>
                </a:r>
                <a:r>
                  <a:rPr lang="ja-JP" altLang="en-US" sz="1400" dirty="0" smtClean="0">
                    <a:latin typeface="HGS明朝E" panose="02020900000000000000" pitchFamily="18" charset="-128"/>
                    <a:ea typeface="HGS明朝E" panose="02020900000000000000" pitchFamily="18" charset="-128"/>
                    <a:cs typeface="メイリオ" pitchFamily="50" charset="-128"/>
                  </a:rPr>
                  <a:t>藤本パートナーズ　特許第２部 部門長 弁理士  北田 明　　　</a:t>
                </a:r>
                <a:endParaRPr kumimoji="1" lang="ja-JP" altLang="en-US" sz="1400" dirty="0">
                  <a:latin typeface="HGS明朝E" panose="02020900000000000000" pitchFamily="18" charset="-128"/>
                  <a:ea typeface="HGS明朝E" panose="02020900000000000000" pitchFamily="18" charset="-128"/>
                  <a:cs typeface="メイリオ" pitchFamily="50" charset="-128"/>
                </a:endParaRPr>
              </a:p>
            </p:txBody>
          </p:sp>
          <p:sp>
            <p:nvSpPr>
              <p:cNvPr id="60" name="テキスト ボックス 59"/>
              <p:cNvSpPr txBox="1"/>
              <p:nvPr/>
            </p:nvSpPr>
            <p:spPr>
              <a:xfrm>
                <a:off x="476672" y="4016896"/>
                <a:ext cx="5137879" cy="323165"/>
              </a:xfrm>
              <a:prstGeom prst="rect">
                <a:avLst/>
              </a:prstGeom>
              <a:noFill/>
            </p:spPr>
            <p:txBody>
              <a:bodyPr wrap="square" rtlCol="0">
                <a:spAutoFit/>
              </a:bodyPr>
              <a:lstStyle/>
              <a:p>
                <a:r>
                  <a:rPr lang="ja-JP" altLang="en-US"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第</a:t>
                </a:r>
                <a:r>
                  <a:rPr lang="en-US" altLang="ja-JP" sz="1500" b="1" spc="300" dirty="0">
                    <a:solidFill>
                      <a:srgbClr val="0000FF"/>
                    </a:solidFill>
                    <a:latin typeface="HGS明朝E" panose="02020900000000000000" pitchFamily="18" charset="-128"/>
                    <a:ea typeface="HGS明朝E" panose="02020900000000000000" pitchFamily="18" charset="-128"/>
                    <a:cs typeface="メイリオ" pitchFamily="50" charset="-128"/>
                  </a:rPr>
                  <a:t>Ⅰ</a:t>
                </a:r>
                <a:r>
                  <a:rPr lang="ja-JP" altLang="en-US"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部</a:t>
                </a:r>
                <a:r>
                  <a:rPr lang="en-US" altLang="ja-JP"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a:t>
                </a:r>
                <a:r>
                  <a:rPr lang="ja-JP" altLang="en-US"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知財ミックス</a:t>
                </a:r>
                <a:r>
                  <a:rPr lang="en-US" altLang="ja-JP"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a:t>
                </a:r>
                <a:r>
                  <a:rPr lang="ja-JP" altLang="en-US"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特許編</a:t>
                </a:r>
                <a:r>
                  <a:rPr lang="en-US" altLang="ja-JP"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a:t>
                </a:r>
                <a:endParaRPr kumimoji="1" lang="ja-JP" altLang="en-US" sz="1500" b="1" spc="300" dirty="0">
                  <a:solidFill>
                    <a:srgbClr val="0000FF"/>
                  </a:solidFill>
                  <a:latin typeface="HGS明朝E" panose="02020900000000000000" pitchFamily="18" charset="-128"/>
                  <a:ea typeface="HGS明朝E" panose="02020900000000000000" pitchFamily="18" charset="-128"/>
                  <a:cs typeface="メイリオ" pitchFamily="50" charset="-128"/>
                </a:endParaRPr>
              </a:p>
            </p:txBody>
          </p:sp>
          <p:sp>
            <p:nvSpPr>
              <p:cNvPr id="62" name="テキスト ボックス 61"/>
              <p:cNvSpPr txBox="1"/>
              <p:nvPr/>
            </p:nvSpPr>
            <p:spPr>
              <a:xfrm>
                <a:off x="484845" y="4446084"/>
                <a:ext cx="5414382" cy="229945"/>
              </a:xfrm>
              <a:prstGeom prst="rect">
                <a:avLst/>
              </a:prstGeom>
              <a:noFill/>
            </p:spPr>
            <p:txBody>
              <a:bodyPr wrap="square" rtlCol="0">
                <a:spAutoFit/>
              </a:bodyPr>
              <a:lstStyle/>
              <a:p>
                <a:r>
                  <a:rPr lang="ja-JP" altLang="en-US"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第</a:t>
                </a:r>
                <a:r>
                  <a:rPr lang="en-US" altLang="ja-JP"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Ⅱ</a:t>
                </a:r>
                <a:r>
                  <a:rPr lang="ja-JP" altLang="en-US"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部</a:t>
                </a:r>
                <a:r>
                  <a:rPr lang="en-US" altLang="ja-JP"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a:t>
                </a:r>
                <a:r>
                  <a:rPr lang="ja-JP" altLang="en-US"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知財ミックス</a:t>
                </a:r>
                <a:r>
                  <a:rPr lang="en-US" altLang="ja-JP"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a:t>
                </a:r>
                <a:r>
                  <a:rPr lang="ja-JP" altLang="en-US"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意匠編</a:t>
                </a:r>
                <a:r>
                  <a:rPr lang="en-US" altLang="ja-JP"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 </a:t>
                </a:r>
                <a:endParaRPr kumimoji="1" lang="ja-JP" altLang="en-US" sz="1500" b="1" spc="300" dirty="0">
                  <a:solidFill>
                    <a:srgbClr val="0000FF"/>
                  </a:solidFill>
                  <a:latin typeface="HGS明朝E" panose="02020900000000000000" pitchFamily="18" charset="-128"/>
                  <a:ea typeface="HGS明朝E" panose="02020900000000000000" pitchFamily="18" charset="-128"/>
                  <a:cs typeface="メイリオ" pitchFamily="50" charset="-128"/>
                </a:endParaRPr>
              </a:p>
            </p:txBody>
          </p:sp>
        </p:grpSp>
        <p:sp>
          <p:nvSpPr>
            <p:cNvPr id="63" name="テキスト ボックス 62"/>
            <p:cNvSpPr txBox="1"/>
            <p:nvPr/>
          </p:nvSpPr>
          <p:spPr>
            <a:xfrm>
              <a:off x="641266" y="4554789"/>
              <a:ext cx="6044626" cy="307777"/>
            </a:xfrm>
            <a:prstGeom prst="rect">
              <a:avLst/>
            </a:prstGeom>
            <a:noFill/>
          </p:spPr>
          <p:txBody>
            <a:bodyPr wrap="square" rtlCol="0">
              <a:spAutoFit/>
            </a:bodyPr>
            <a:lstStyle/>
            <a:p>
              <a:pPr>
                <a:spcBef>
                  <a:spcPts val="200"/>
                </a:spcBef>
              </a:pPr>
              <a:r>
                <a:rPr lang="ja-JP" altLang="en-US" sz="1400" dirty="0" smtClean="0">
                  <a:latin typeface="HGS明朝E" panose="02020900000000000000" pitchFamily="18" charset="-128"/>
                  <a:ea typeface="HGS明朝E" panose="02020900000000000000" pitchFamily="18" charset="-128"/>
                  <a:cs typeface="メイリオ" pitchFamily="50" charset="-128"/>
                </a:rPr>
                <a:t>講師：</a:t>
              </a:r>
              <a:r>
                <a:rPr lang="ja-JP" altLang="en-US" sz="1200" dirty="0" smtClean="0">
                  <a:latin typeface="HGS明朝E" panose="02020900000000000000" pitchFamily="18" charset="-128"/>
                  <a:ea typeface="HGS明朝E" panose="02020900000000000000" pitchFamily="18" charset="-128"/>
                  <a:cs typeface="メイリオ" pitchFamily="50" charset="-128"/>
                </a:rPr>
                <a:t>特許業務法人 </a:t>
              </a:r>
              <a:r>
                <a:rPr lang="ja-JP" altLang="en-US" sz="1400" dirty="0" smtClean="0">
                  <a:latin typeface="HGS明朝E" panose="02020900000000000000" pitchFamily="18" charset="-128"/>
                  <a:ea typeface="HGS明朝E" panose="02020900000000000000" pitchFamily="18" charset="-128"/>
                  <a:cs typeface="メイリオ" pitchFamily="50" charset="-128"/>
                </a:rPr>
                <a:t>藤本パートナーズ　意匠部  部門長  弁理士  石井 隆明　　　</a:t>
              </a:r>
              <a:endParaRPr kumimoji="1" lang="ja-JP" altLang="en-US" sz="1400" dirty="0">
                <a:latin typeface="HGS明朝E" panose="02020900000000000000" pitchFamily="18" charset="-128"/>
                <a:ea typeface="HGS明朝E" panose="02020900000000000000" pitchFamily="18" charset="-128"/>
                <a:cs typeface="メイリオ" pitchFamily="50" charset="-128"/>
              </a:endParaRPr>
            </a:p>
          </p:txBody>
        </p:sp>
        <p:sp>
          <p:nvSpPr>
            <p:cNvPr id="70" name="テキスト ボックス 69"/>
            <p:cNvSpPr txBox="1"/>
            <p:nvPr/>
          </p:nvSpPr>
          <p:spPr>
            <a:xfrm>
              <a:off x="468499" y="4830331"/>
              <a:ext cx="5414382" cy="323165"/>
            </a:xfrm>
            <a:prstGeom prst="rect">
              <a:avLst/>
            </a:prstGeom>
            <a:noFill/>
          </p:spPr>
          <p:txBody>
            <a:bodyPr wrap="square" rtlCol="0">
              <a:spAutoFit/>
            </a:bodyPr>
            <a:lstStyle/>
            <a:p>
              <a:r>
                <a:rPr lang="ja-JP" altLang="en-US"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第</a:t>
              </a:r>
              <a:r>
                <a:rPr lang="en-US" altLang="ja-JP" sz="1500" b="1" spc="300" dirty="0">
                  <a:solidFill>
                    <a:srgbClr val="0000FF"/>
                  </a:solidFill>
                  <a:latin typeface="HGS明朝E" panose="02020900000000000000" pitchFamily="18" charset="-128"/>
                  <a:ea typeface="HGS明朝E" panose="02020900000000000000" pitchFamily="18" charset="-128"/>
                  <a:cs typeface="メイリオ" pitchFamily="50" charset="-128"/>
                </a:rPr>
                <a:t>Ⅲ</a:t>
              </a:r>
              <a:r>
                <a:rPr lang="ja-JP" altLang="en-US"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部</a:t>
              </a:r>
              <a:r>
                <a:rPr lang="en-US" altLang="ja-JP"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a:t>
              </a:r>
              <a:r>
                <a:rPr lang="ja-JP" altLang="en-US"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グループディスカッション</a:t>
              </a:r>
              <a:r>
                <a:rPr lang="en-US" altLang="ja-JP"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 </a:t>
              </a:r>
              <a:endParaRPr kumimoji="1" lang="ja-JP" altLang="en-US" sz="1500" b="1" spc="300" dirty="0">
                <a:solidFill>
                  <a:srgbClr val="0000FF"/>
                </a:solidFill>
                <a:latin typeface="HGS明朝E" panose="02020900000000000000" pitchFamily="18" charset="-128"/>
                <a:ea typeface="HGS明朝E" panose="02020900000000000000" pitchFamily="18" charset="-128"/>
                <a:cs typeface="メイリオ" pitchFamily="50" charset="-128"/>
              </a:endParaRPr>
            </a:p>
          </p:txBody>
        </p:sp>
      </p:grpSp>
      <p:grpSp>
        <p:nvGrpSpPr>
          <p:cNvPr id="4" name="グループ化 3"/>
          <p:cNvGrpSpPr/>
          <p:nvPr/>
        </p:nvGrpSpPr>
        <p:grpSpPr>
          <a:xfrm>
            <a:off x="97486" y="5555117"/>
            <a:ext cx="6696744" cy="1309177"/>
            <a:chOff x="116632" y="5434808"/>
            <a:chExt cx="6696744" cy="1309177"/>
          </a:xfrm>
        </p:grpSpPr>
        <p:grpSp>
          <p:nvGrpSpPr>
            <p:cNvPr id="75" name="グループ化 74"/>
            <p:cNvGrpSpPr/>
            <p:nvPr/>
          </p:nvGrpSpPr>
          <p:grpSpPr>
            <a:xfrm>
              <a:off x="116632" y="5434808"/>
              <a:ext cx="6696744" cy="1309177"/>
              <a:chOff x="116632" y="5529064"/>
              <a:chExt cx="6696744" cy="1309177"/>
            </a:xfrm>
          </p:grpSpPr>
          <p:grpSp>
            <p:nvGrpSpPr>
              <p:cNvPr id="76" name="グループ化 75"/>
              <p:cNvGrpSpPr/>
              <p:nvPr/>
            </p:nvGrpSpPr>
            <p:grpSpPr>
              <a:xfrm>
                <a:off x="116632" y="5764833"/>
                <a:ext cx="3290048" cy="1073408"/>
                <a:chOff x="571000" y="5601072"/>
                <a:chExt cx="3290048" cy="1073408"/>
              </a:xfrm>
            </p:grpSpPr>
            <p:cxnSp>
              <p:nvCxnSpPr>
                <p:cNvPr id="80" name="直線コネクタ 79"/>
                <p:cNvCxnSpPr/>
                <p:nvPr/>
              </p:nvCxnSpPr>
              <p:spPr>
                <a:xfrm>
                  <a:off x="620688" y="6105128"/>
                  <a:ext cx="244827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1" name="グループ化 80"/>
                <p:cNvGrpSpPr/>
                <p:nvPr/>
              </p:nvGrpSpPr>
              <p:grpSpPr>
                <a:xfrm>
                  <a:off x="571000" y="5601072"/>
                  <a:ext cx="3290048" cy="1073408"/>
                  <a:chOff x="424280" y="7116613"/>
                  <a:chExt cx="3290048" cy="1073408"/>
                </a:xfrm>
              </p:grpSpPr>
              <p:sp>
                <p:nvSpPr>
                  <p:cNvPr id="82" name="テキスト ボックス 13"/>
                  <p:cNvSpPr txBox="1"/>
                  <p:nvPr/>
                </p:nvSpPr>
                <p:spPr>
                  <a:xfrm>
                    <a:off x="522660" y="7116613"/>
                    <a:ext cx="3096344" cy="590931"/>
                  </a:xfrm>
                  <a:prstGeom prst="rect">
                    <a:avLst/>
                  </a:prstGeom>
                  <a:noFill/>
                </p:spPr>
                <p:txBody>
                  <a:bodyPr wrap="square">
                    <a:spAutoFit/>
                  </a:bodyPr>
                  <a:lstStyle/>
                  <a:p>
                    <a:pPr algn="ctr" defTabSz="1042988">
                      <a:lnSpc>
                        <a:spcPct val="135000"/>
                      </a:lnSpc>
                    </a:pPr>
                    <a:r>
                      <a:rPr lang="en-US" altLang="ja-JP" sz="2400" b="1" dirty="0" smtClean="0">
                        <a:latin typeface="HGS明朝E" pitchFamily="18" charset="-128"/>
                        <a:ea typeface="HGS明朝E" pitchFamily="18" charset="-128"/>
                        <a:cs typeface="メイリオ" pitchFamily="50" charset="-128"/>
                      </a:rPr>
                      <a:t>10</a:t>
                    </a:r>
                    <a:r>
                      <a:rPr lang="ja-JP" altLang="en-US" sz="2400" b="1" dirty="0" smtClean="0">
                        <a:latin typeface="HGS明朝E" pitchFamily="18" charset="-128"/>
                        <a:ea typeface="HGS明朝E" pitchFamily="18" charset="-128"/>
                        <a:cs typeface="メイリオ" pitchFamily="50" charset="-128"/>
                      </a:rPr>
                      <a:t>月</a:t>
                    </a:r>
                    <a:r>
                      <a:rPr lang="en-US" altLang="ja-JP" sz="2400" b="1" dirty="0" smtClean="0">
                        <a:latin typeface="HGS明朝E" pitchFamily="18" charset="-128"/>
                        <a:ea typeface="HGS明朝E" pitchFamily="18" charset="-128"/>
                        <a:cs typeface="メイリオ" pitchFamily="50" charset="-128"/>
                      </a:rPr>
                      <a:t>23</a:t>
                    </a:r>
                    <a:r>
                      <a:rPr lang="ja-JP" altLang="en-US" sz="2400" b="1" dirty="0" smtClean="0">
                        <a:latin typeface="HGS明朝E" pitchFamily="18" charset="-128"/>
                        <a:ea typeface="HGS明朝E" pitchFamily="18" charset="-128"/>
                        <a:cs typeface="メイリオ" pitchFamily="50" charset="-128"/>
                      </a:rPr>
                      <a:t>日 </a:t>
                    </a:r>
                    <a:r>
                      <a:rPr lang="en-US" altLang="ja-JP" sz="1600" b="1" dirty="0" smtClean="0">
                        <a:latin typeface="HGS明朝E" pitchFamily="18" charset="-128"/>
                        <a:ea typeface="HGS明朝E" pitchFamily="18" charset="-128"/>
                        <a:cs typeface="メイリオ" pitchFamily="50" charset="-128"/>
                      </a:rPr>
                      <a:t>(</a:t>
                    </a:r>
                    <a:r>
                      <a:rPr lang="ja-JP" altLang="en-US" sz="1600" b="1" dirty="0">
                        <a:latin typeface="HGS明朝E" pitchFamily="18" charset="-128"/>
                        <a:ea typeface="HGS明朝E" pitchFamily="18" charset="-128"/>
                        <a:cs typeface="メイリオ" pitchFamily="50" charset="-128"/>
                      </a:rPr>
                      <a:t>水</a:t>
                    </a:r>
                    <a:r>
                      <a:rPr lang="en-US" altLang="ja-JP" sz="1600" b="1" dirty="0" smtClean="0">
                        <a:latin typeface="HGS明朝E" pitchFamily="18" charset="-128"/>
                        <a:ea typeface="HGS明朝E" pitchFamily="18" charset="-128"/>
                        <a:cs typeface="メイリオ" pitchFamily="50" charset="-128"/>
                      </a:rPr>
                      <a:t>)</a:t>
                    </a:r>
                    <a:r>
                      <a:rPr lang="ja-JP" altLang="en-US" sz="2400" dirty="0" smtClean="0">
                        <a:latin typeface="HGS明朝E" pitchFamily="18" charset="-128"/>
                        <a:ea typeface="HGS明朝E" pitchFamily="18" charset="-128"/>
                        <a:cs typeface="メイリオ" pitchFamily="50" charset="-128"/>
                      </a:rPr>
                      <a:t> </a:t>
                    </a:r>
                    <a:endParaRPr lang="ja-JP" altLang="en-US" sz="2400" b="1" dirty="0">
                      <a:latin typeface="HGS明朝E" pitchFamily="18" charset="-128"/>
                      <a:ea typeface="HGS明朝E" pitchFamily="18" charset="-128"/>
                      <a:cs typeface="メイリオ" pitchFamily="50" charset="-128"/>
                    </a:endParaRPr>
                  </a:p>
                </p:txBody>
              </p:sp>
              <p:sp>
                <p:nvSpPr>
                  <p:cNvPr id="83" name="テキスト ボックス 13"/>
                  <p:cNvSpPr txBox="1"/>
                  <p:nvPr/>
                </p:nvSpPr>
                <p:spPr>
                  <a:xfrm>
                    <a:off x="689992" y="7673380"/>
                    <a:ext cx="3024336" cy="284693"/>
                  </a:xfrm>
                  <a:prstGeom prst="rect">
                    <a:avLst/>
                  </a:prstGeom>
                  <a:noFill/>
                </p:spPr>
                <p:txBody>
                  <a:bodyPr wrap="square">
                    <a:spAutoFit/>
                  </a:bodyPr>
                  <a:lstStyle/>
                  <a:p>
                    <a:pPr defTabSz="1042988">
                      <a:lnSpc>
                        <a:spcPts val="1500"/>
                      </a:lnSpc>
                    </a:pPr>
                    <a:r>
                      <a:rPr lang="ja-JP" altLang="en-US" b="1" dirty="0" smtClean="0">
                        <a:latin typeface="HGS明朝E" pitchFamily="18" charset="-128"/>
                        <a:ea typeface="HGS明朝E" pitchFamily="18" charset="-128"/>
                        <a:cs typeface="メイリオ" pitchFamily="50" charset="-128"/>
                      </a:rPr>
                      <a:t>　</a:t>
                    </a:r>
                    <a:r>
                      <a:rPr lang="en-US" altLang="ja-JP" b="1" dirty="0" smtClean="0">
                        <a:latin typeface="HGS明朝E" pitchFamily="18" charset="-128"/>
                        <a:ea typeface="HGS明朝E" pitchFamily="18" charset="-128"/>
                        <a:cs typeface="メイリオ" pitchFamily="50" charset="-128"/>
                      </a:rPr>
                      <a:t>14</a:t>
                    </a:r>
                    <a:r>
                      <a:rPr lang="ja-JP" altLang="en-US" b="1" dirty="0" smtClean="0">
                        <a:latin typeface="HGS明朝E" pitchFamily="18" charset="-128"/>
                        <a:ea typeface="HGS明朝E" pitchFamily="18" charset="-128"/>
                        <a:cs typeface="メイリオ" pitchFamily="50" charset="-128"/>
                      </a:rPr>
                      <a:t>：</a:t>
                    </a:r>
                    <a:r>
                      <a:rPr lang="en-US" altLang="ja-JP" b="1" dirty="0">
                        <a:latin typeface="HGS明朝E" pitchFamily="18" charset="-128"/>
                        <a:ea typeface="HGS明朝E" pitchFamily="18" charset="-128"/>
                        <a:cs typeface="メイリオ" pitchFamily="50" charset="-128"/>
                      </a:rPr>
                      <a:t>3</a:t>
                    </a:r>
                    <a:r>
                      <a:rPr lang="en-US" altLang="ja-JP" b="1" dirty="0" smtClean="0">
                        <a:latin typeface="HGS明朝E" pitchFamily="18" charset="-128"/>
                        <a:ea typeface="HGS明朝E" pitchFamily="18" charset="-128"/>
                        <a:cs typeface="メイリオ" pitchFamily="50" charset="-128"/>
                      </a:rPr>
                      <a:t>0</a:t>
                    </a:r>
                    <a:r>
                      <a:rPr lang="ja-JP" altLang="en-US" b="1" dirty="0" smtClean="0">
                        <a:latin typeface="HGS明朝E" pitchFamily="18" charset="-128"/>
                        <a:ea typeface="HGS明朝E" pitchFamily="18" charset="-128"/>
                        <a:cs typeface="メイリオ" pitchFamily="50" charset="-128"/>
                      </a:rPr>
                      <a:t>～</a:t>
                    </a:r>
                    <a:r>
                      <a:rPr lang="en-US" altLang="ja-JP" b="1" dirty="0" smtClean="0">
                        <a:latin typeface="HGS明朝E" pitchFamily="18" charset="-128"/>
                        <a:ea typeface="HGS明朝E" pitchFamily="18" charset="-128"/>
                        <a:cs typeface="メイリオ" pitchFamily="50" charset="-128"/>
                      </a:rPr>
                      <a:t>16</a:t>
                    </a:r>
                    <a:r>
                      <a:rPr lang="ja-JP" altLang="en-US" b="1" dirty="0" smtClean="0">
                        <a:latin typeface="HGS明朝E" pitchFamily="18" charset="-128"/>
                        <a:ea typeface="HGS明朝E" pitchFamily="18" charset="-128"/>
                        <a:cs typeface="メイリオ" pitchFamily="50" charset="-128"/>
                      </a:rPr>
                      <a:t>：</a:t>
                    </a:r>
                    <a:r>
                      <a:rPr lang="en-US" altLang="ja-JP" b="1" dirty="0" smtClean="0">
                        <a:latin typeface="HGS明朝E" pitchFamily="18" charset="-128"/>
                        <a:ea typeface="HGS明朝E" pitchFamily="18" charset="-128"/>
                        <a:cs typeface="メイリオ" pitchFamily="50" charset="-128"/>
                      </a:rPr>
                      <a:t>45</a:t>
                    </a:r>
                    <a:endParaRPr lang="ja-JP" altLang="en-US" b="1" dirty="0">
                      <a:latin typeface="HGS明朝E" pitchFamily="18" charset="-128"/>
                      <a:ea typeface="HGS明朝E" pitchFamily="18" charset="-128"/>
                      <a:cs typeface="メイリオ" pitchFamily="50" charset="-128"/>
                    </a:endParaRPr>
                  </a:p>
                </p:txBody>
              </p:sp>
              <p:sp>
                <p:nvSpPr>
                  <p:cNvPr id="84" name="テキスト ボックス 13"/>
                  <p:cNvSpPr txBox="1"/>
                  <p:nvPr/>
                </p:nvSpPr>
                <p:spPr>
                  <a:xfrm>
                    <a:off x="836712" y="7905328"/>
                    <a:ext cx="2232248" cy="284693"/>
                  </a:xfrm>
                  <a:prstGeom prst="rect">
                    <a:avLst/>
                  </a:prstGeom>
                  <a:noFill/>
                </p:spPr>
                <p:txBody>
                  <a:bodyPr wrap="square">
                    <a:spAutoFit/>
                  </a:bodyPr>
                  <a:lstStyle/>
                  <a:p>
                    <a:pPr defTabSz="1042988">
                      <a:lnSpc>
                        <a:spcPts val="1500"/>
                      </a:lnSpc>
                    </a:pPr>
                    <a:r>
                      <a:rPr lang="ja-JP" altLang="en-US" sz="1200" dirty="0" smtClean="0">
                        <a:latin typeface="HGS明朝E" pitchFamily="18" charset="-128"/>
                        <a:ea typeface="HGS明朝E" pitchFamily="18" charset="-128"/>
                        <a:cs typeface="メイリオ" pitchFamily="50" charset="-128"/>
                      </a:rPr>
                      <a:t> 　受　付   ： </a:t>
                    </a:r>
                    <a:r>
                      <a:rPr lang="en-US" altLang="ja-JP" sz="1200" dirty="0" smtClean="0">
                        <a:latin typeface="HGS明朝E" pitchFamily="18" charset="-128"/>
                        <a:ea typeface="HGS明朝E" pitchFamily="18" charset="-128"/>
                        <a:cs typeface="メイリオ" pitchFamily="50" charset="-128"/>
                      </a:rPr>
                      <a:t>14</a:t>
                    </a:r>
                    <a:r>
                      <a:rPr lang="ja-JP" altLang="en-US" sz="1200" dirty="0" smtClean="0">
                        <a:latin typeface="HGS明朝E" pitchFamily="18" charset="-128"/>
                        <a:ea typeface="HGS明朝E" pitchFamily="18" charset="-128"/>
                        <a:cs typeface="メイリオ" pitchFamily="50" charset="-128"/>
                      </a:rPr>
                      <a:t>：</a:t>
                    </a:r>
                    <a:r>
                      <a:rPr lang="en-US" altLang="ja-JP" sz="1200" dirty="0">
                        <a:latin typeface="HGS明朝E" pitchFamily="18" charset="-128"/>
                        <a:ea typeface="HGS明朝E" pitchFamily="18" charset="-128"/>
                        <a:cs typeface="メイリオ" pitchFamily="50" charset="-128"/>
                      </a:rPr>
                      <a:t>0</a:t>
                    </a:r>
                    <a:r>
                      <a:rPr lang="en-US" altLang="ja-JP" sz="1200" dirty="0" smtClean="0">
                        <a:latin typeface="HGS明朝E" pitchFamily="18" charset="-128"/>
                        <a:ea typeface="HGS明朝E" pitchFamily="18" charset="-128"/>
                        <a:cs typeface="メイリオ" pitchFamily="50" charset="-128"/>
                      </a:rPr>
                      <a:t>0</a:t>
                    </a:r>
                    <a:r>
                      <a:rPr lang="ja-JP" altLang="en-US" sz="1200" dirty="0" smtClean="0">
                        <a:latin typeface="HGS明朝E" pitchFamily="18" charset="-128"/>
                        <a:ea typeface="HGS明朝E" pitchFamily="18" charset="-128"/>
                        <a:cs typeface="メイリオ" pitchFamily="50" charset="-128"/>
                      </a:rPr>
                      <a:t>～</a:t>
                    </a:r>
                    <a:endParaRPr lang="en-US" altLang="ja-JP" sz="1200" dirty="0" smtClean="0">
                      <a:latin typeface="HGS明朝E" pitchFamily="18" charset="-128"/>
                      <a:ea typeface="HGS明朝E" pitchFamily="18" charset="-128"/>
                      <a:cs typeface="メイリオ" pitchFamily="50" charset="-128"/>
                    </a:endParaRPr>
                  </a:p>
                </p:txBody>
              </p:sp>
              <p:sp>
                <p:nvSpPr>
                  <p:cNvPr id="85" name="テキスト ボックス 13"/>
                  <p:cNvSpPr txBox="1"/>
                  <p:nvPr/>
                </p:nvSpPr>
                <p:spPr>
                  <a:xfrm>
                    <a:off x="424280" y="7197449"/>
                    <a:ext cx="1052736" cy="376257"/>
                  </a:xfrm>
                  <a:prstGeom prst="rect">
                    <a:avLst/>
                  </a:prstGeom>
                  <a:noFill/>
                </p:spPr>
                <p:txBody>
                  <a:bodyPr wrap="square">
                    <a:spAutoFit/>
                  </a:bodyPr>
                  <a:lstStyle/>
                  <a:p>
                    <a:pPr defTabSz="1042988">
                      <a:lnSpc>
                        <a:spcPct val="135000"/>
                      </a:lnSpc>
                    </a:pPr>
                    <a:r>
                      <a:rPr lang="en-US" altLang="ja-JP" sz="1600" b="1" dirty="0" smtClean="0">
                        <a:latin typeface="HGS明朝E" pitchFamily="18" charset="-128"/>
                        <a:ea typeface="HGS明朝E" pitchFamily="18" charset="-128"/>
                        <a:cs typeface="メイリオ" pitchFamily="50" charset="-128"/>
                      </a:rPr>
                      <a:t>2019</a:t>
                    </a:r>
                    <a:r>
                      <a:rPr lang="ja-JP" altLang="en-US" sz="1600" b="1" dirty="0" smtClean="0">
                        <a:latin typeface="HGS明朝E" pitchFamily="18" charset="-128"/>
                        <a:ea typeface="HGS明朝E" pitchFamily="18" charset="-128"/>
                        <a:cs typeface="メイリオ" pitchFamily="50" charset="-128"/>
                      </a:rPr>
                      <a:t>年 </a:t>
                    </a:r>
                    <a:endParaRPr lang="ja-JP" altLang="en-US" sz="1600" b="1" dirty="0">
                      <a:latin typeface="HGS明朝E" pitchFamily="18" charset="-128"/>
                      <a:ea typeface="HGS明朝E" pitchFamily="18" charset="-128"/>
                      <a:cs typeface="メイリオ" pitchFamily="50" charset="-128"/>
                    </a:endParaRPr>
                  </a:p>
                </p:txBody>
              </p:sp>
            </p:grpSp>
          </p:grpSp>
          <p:sp>
            <p:nvSpPr>
              <p:cNvPr id="77" name="テキスト ボックス 76"/>
              <p:cNvSpPr txBox="1"/>
              <p:nvPr/>
            </p:nvSpPr>
            <p:spPr>
              <a:xfrm>
                <a:off x="3068960" y="5529064"/>
                <a:ext cx="740830" cy="307777"/>
              </a:xfrm>
              <a:prstGeom prst="rect">
                <a:avLst/>
              </a:prstGeom>
              <a:solidFill>
                <a:schemeClr val="bg1">
                  <a:lumMod val="75000"/>
                  <a:alpha val="9000"/>
                </a:schemeClr>
              </a:solidFill>
              <a:ln>
                <a:solidFill>
                  <a:schemeClr val="tx1">
                    <a:lumMod val="50000"/>
                    <a:lumOff val="50000"/>
                  </a:schemeClr>
                </a:solidFill>
              </a:ln>
            </p:spPr>
            <p:txBody>
              <a:bodyPr wrap="square" rtlCol="0">
                <a:spAutoFit/>
              </a:bodyPr>
              <a:lstStyle/>
              <a:p>
                <a:pPr algn="ctr">
                  <a:spcBef>
                    <a:spcPts val="300"/>
                  </a:spcBef>
                </a:pPr>
                <a:r>
                  <a:rPr lang="ja-JP" altLang="en-US" sz="1400" b="1" dirty="0" smtClean="0">
                    <a:latin typeface="HGS明朝E" pitchFamily="18" charset="-128"/>
                    <a:ea typeface="HGS明朝E" pitchFamily="18" charset="-128"/>
                    <a:cs typeface="メイリオ" pitchFamily="50" charset="-128"/>
                  </a:rPr>
                  <a:t>会 場</a:t>
                </a:r>
                <a:endParaRPr kumimoji="1" lang="en-US" altLang="ja-JP" sz="1400" b="1" dirty="0" smtClean="0">
                  <a:latin typeface="HGS明朝E" pitchFamily="18" charset="-128"/>
                  <a:ea typeface="HGS明朝E" pitchFamily="18" charset="-128"/>
                  <a:cs typeface="メイリオ" pitchFamily="50" charset="-128"/>
                </a:endParaRPr>
              </a:p>
            </p:txBody>
          </p:sp>
          <p:sp>
            <p:nvSpPr>
              <p:cNvPr id="79" name="テキスト ボックス 78"/>
              <p:cNvSpPr txBox="1"/>
              <p:nvPr/>
            </p:nvSpPr>
            <p:spPr>
              <a:xfrm>
                <a:off x="2969861" y="5889104"/>
                <a:ext cx="3843515" cy="800219"/>
              </a:xfrm>
              <a:prstGeom prst="rect">
                <a:avLst/>
              </a:prstGeom>
              <a:noFill/>
            </p:spPr>
            <p:txBody>
              <a:bodyPr wrap="square" rtlCol="0">
                <a:spAutoFit/>
              </a:bodyPr>
              <a:lstStyle/>
              <a:p>
                <a:r>
                  <a:rPr lang="ja-JP" altLang="en-US" sz="1600" b="1" dirty="0" smtClean="0">
                    <a:latin typeface="ＭＳ Ｐ明朝" panose="02020600040205080304" pitchFamily="18" charset="-128"/>
                    <a:ea typeface="ＭＳ Ｐ明朝" panose="02020600040205080304" pitchFamily="18" charset="-128"/>
                  </a:rPr>
                  <a:t>ハートンホール日本生命御堂筋ビル</a:t>
                </a:r>
                <a:r>
                  <a:rPr lang="en-US" altLang="ja-JP" sz="1600" b="1" dirty="0" smtClean="0">
                    <a:latin typeface="ＭＳ Ｐ明朝" panose="02020600040205080304" pitchFamily="18" charset="-128"/>
                    <a:ea typeface="ＭＳ Ｐ明朝" panose="02020600040205080304" pitchFamily="18" charset="-128"/>
                  </a:rPr>
                  <a:t>12</a:t>
                </a:r>
                <a:r>
                  <a:rPr lang="ja-JP" altLang="en-US" sz="1600" b="1" dirty="0" smtClean="0">
                    <a:latin typeface="ＭＳ Ｐ明朝" panose="02020600040205080304" pitchFamily="18" charset="-128"/>
                    <a:ea typeface="ＭＳ Ｐ明朝" panose="02020600040205080304" pitchFamily="18" charset="-128"/>
                  </a:rPr>
                  <a:t>階</a:t>
                </a:r>
                <a:endParaRPr lang="ja-JP" altLang="en-US" sz="1600" b="1" dirty="0">
                  <a:latin typeface="ＭＳ Ｐ明朝" panose="02020600040205080304" pitchFamily="18" charset="-128"/>
                  <a:ea typeface="ＭＳ Ｐ明朝" panose="02020600040205080304" pitchFamily="18" charset="-128"/>
                </a:endParaRPr>
              </a:p>
              <a:p>
                <a:pPr lvl="0">
                  <a:spcBef>
                    <a:spcPts val="300"/>
                  </a:spcBef>
                </a:pPr>
                <a:r>
                  <a:rPr lang="ja-JP" altLang="en-US" sz="1300" dirty="0" smtClean="0">
                    <a:solidFill>
                      <a:prstClr val="black"/>
                    </a:solidFill>
                    <a:latin typeface="HGS明朝E" panose="02020900000000000000" pitchFamily="18" charset="-128"/>
                    <a:ea typeface="HGS明朝E" panose="02020900000000000000" pitchFamily="18" charset="-128"/>
                    <a:cs typeface="メイリオ" pitchFamily="50" charset="-128"/>
                  </a:rPr>
                  <a:t>　</a:t>
                </a:r>
                <a:r>
                  <a:rPr lang="ja-JP" altLang="en-US" sz="1200" dirty="0" smtClean="0">
                    <a:solidFill>
                      <a:prstClr val="black"/>
                    </a:solidFill>
                    <a:latin typeface="HGS明朝E" panose="02020900000000000000" pitchFamily="18" charset="-128"/>
                    <a:ea typeface="HGS明朝E" panose="02020900000000000000" pitchFamily="18" charset="-128"/>
                    <a:cs typeface="メイリオ" pitchFamily="50" charset="-128"/>
                  </a:rPr>
                  <a:t>　　　　　</a:t>
                </a:r>
                <a:r>
                  <a:rPr lang="ja-JP" altLang="en-US" sz="1200" b="1" dirty="0" smtClean="0">
                    <a:solidFill>
                      <a:prstClr val="black"/>
                    </a:solidFill>
                    <a:latin typeface="HGS明朝E" panose="02020900000000000000" pitchFamily="18" charset="-128"/>
                    <a:ea typeface="HGS明朝E" panose="02020900000000000000" pitchFamily="18" charset="-128"/>
                    <a:cs typeface="メイリオ" pitchFamily="50" charset="-128"/>
                  </a:rPr>
                  <a:t>大阪市</a:t>
                </a:r>
                <a:r>
                  <a:rPr lang="ja-JP" altLang="en-US" sz="1200" b="1" dirty="0">
                    <a:solidFill>
                      <a:prstClr val="black"/>
                    </a:solidFill>
                    <a:latin typeface="HGS明朝E" panose="02020900000000000000" pitchFamily="18" charset="-128"/>
                    <a:ea typeface="HGS明朝E" panose="02020900000000000000" pitchFamily="18" charset="-128"/>
                    <a:cs typeface="メイリオ" pitchFamily="50" charset="-128"/>
                  </a:rPr>
                  <a:t>中央区南船場</a:t>
                </a:r>
                <a:r>
                  <a:rPr lang="en-US" altLang="ja-JP" sz="1200" b="1" dirty="0" smtClean="0">
                    <a:solidFill>
                      <a:prstClr val="black"/>
                    </a:solidFill>
                    <a:latin typeface="HGS明朝E" panose="02020900000000000000" pitchFamily="18" charset="-128"/>
                    <a:ea typeface="HGS明朝E" panose="02020900000000000000" pitchFamily="18" charset="-128"/>
                    <a:cs typeface="メイリオ" pitchFamily="50" charset="-128"/>
                  </a:rPr>
                  <a:t>4-2-4</a:t>
                </a:r>
              </a:p>
              <a:p>
                <a:pPr lvl="0" algn="ctr">
                  <a:spcBef>
                    <a:spcPts val="300"/>
                  </a:spcBef>
                </a:pPr>
                <a:r>
                  <a:rPr lang="en-US" altLang="ja-JP" sz="1200" b="1" dirty="0">
                    <a:solidFill>
                      <a:prstClr val="black"/>
                    </a:solidFill>
                    <a:latin typeface="HGS明朝E" panose="02020900000000000000" pitchFamily="18" charset="-128"/>
                    <a:ea typeface="HGS明朝E" panose="02020900000000000000" pitchFamily="18" charset="-128"/>
                    <a:cs typeface="メイリオ" pitchFamily="50" charset="-128"/>
                  </a:rPr>
                  <a:t>https://www.hearton.co.jp/access/nissei</a:t>
                </a:r>
              </a:p>
            </p:txBody>
          </p:sp>
        </p:grpSp>
        <p:sp>
          <p:nvSpPr>
            <p:cNvPr id="86" name="テキスト ボックス 85"/>
            <p:cNvSpPr txBox="1"/>
            <p:nvPr/>
          </p:nvSpPr>
          <p:spPr>
            <a:xfrm>
              <a:off x="163050" y="5452171"/>
              <a:ext cx="740830" cy="307777"/>
            </a:xfrm>
            <a:prstGeom prst="rect">
              <a:avLst/>
            </a:prstGeom>
            <a:solidFill>
              <a:schemeClr val="bg1">
                <a:lumMod val="75000"/>
                <a:alpha val="9000"/>
              </a:schemeClr>
            </a:solidFill>
            <a:ln>
              <a:solidFill>
                <a:schemeClr val="tx1">
                  <a:lumMod val="50000"/>
                  <a:lumOff val="50000"/>
                </a:schemeClr>
              </a:solidFill>
            </a:ln>
          </p:spPr>
          <p:txBody>
            <a:bodyPr wrap="square" rtlCol="0">
              <a:spAutoFit/>
            </a:bodyPr>
            <a:lstStyle/>
            <a:p>
              <a:pPr algn="ctr">
                <a:spcBef>
                  <a:spcPts val="300"/>
                </a:spcBef>
              </a:pPr>
              <a:r>
                <a:rPr lang="ja-JP" altLang="en-US" sz="1400" b="1" dirty="0" smtClean="0">
                  <a:latin typeface="HGS明朝E" pitchFamily="18" charset="-128"/>
                  <a:ea typeface="HGS明朝E" pitchFamily="18" charset="-128"/>
                  <a:cs typeface="メイリオ" pitchFamily="50" charset="-128"/>
                </a:rPr>
                <a:t>日 時</a:t>
              </a:r>
              <a:endParaRPr kumimoji="1" lang="en-US" altLang="ja-JP" sz="1400" b="1" dirty="0" smtClean="0">
                <a:latin typeface="HGS明朝E" pitchFamily="18" charset="-128"/>
                <a:ea typeface="HGS明朝E" pitchFamily="18" charset="-128"/>
                <a:cs typeface="メイリオ" pitchFamily="50" charset="-128"/>
              </a:endParaRPr>
            </a:p>
          </p:txBody>
        </p:sp>
      </p:grpSp>
      <p:pic>
        <p:nvPicPr>
          <p:cNvPr id="87"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486" y="7465842"/>
            <a:ext cx="6638865" cy="16636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91206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正方形/長方形 41"/>
          <p:cNvSpPr/>
          <p:nvPr/>
        </p:nvSpPr>
        <p:spPr>
          <a:xfrm>
            <a:off x="0" y="200472"/>
            <a:ext cx="6858000" cy="1209615"/>
          </a:xfrm>
          <a:prstGeom prst="rect">
            <a:avLst/>
          </a:prstGeom>
          <a:blipFill>
            <a:blip r:embed="rId3" cstate="print">
              <a:lum contrast="10000"/>
            </a:blip>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S明朝E" pitchFamily="18" charset="-128"/>
              <a:ea typeface="HGS明朝E" pitchFamily="18" charset="-128"/>
            </a:endParaRPr>
          </a:p>
        </p:txBody>
      </p:sp>
      <p:sp>
        <p:nvSpPr>
          <p:cNvPr id="41" name="正方形/長方形 40"/>
          <p:cNvSpPr/>
          <p:nvPr/>
        </p:nvSpPr>
        <p:spPr>
          <a:xfrm>
            <a:off x="-243408" y="139428"/>
            <a:ext cx="7488832" cy="17281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HGS明朝E" pitchFamily="18" charset="-128"/>
              <a:ea typeface="HGS明朝E" pitchFamily="18" charset="-128"/>
            </a:endParaRPr>
          </a:p>
        </p:txBody>
      </p:sp>
      <p:sp>
        <p:nvSpPr>
          <p:cNvPr id="55" name="角丸四角形 54"/>
          <p:cNvSpPr/>
          <p:nvPr/>
        </p:nvSpPr>
        <p:spPr>
          <a:xfrm>
            <a:off x="-99392" y="-8385"/>
            <a:ext cx="7056000" cy="252000"/>
          </a:xfrm>
          <a:prstGeom prst="round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b="1">
                <a:solidFill>
                  <a:schemeClr val="bg1"/>
                </a:solidFill>
                <a:latin typeface="HGS明朝E" pitchFamily="18" charset="-128"/>
                <a:ea typeface="HGS明朝E" pitchFamily="18" charset="-128"/>
              </a:rPr>
              <a:t>【</a:t>
            </a:r>
            <a:r>
              <a:rPr lang="ja-JP" altLang="en-US" sz="1400" b="1">
                <a:solidFill>
                  <a:schemeClr val="bg1"/>
                </a:solidFill>
                <a:latin typeface="HGS明朝E" pitchFamily="18" charset="-128"/>
                <a:ea typeface="HGS明朝E" pitchFamily="18" charset="-128"/>
              </a:rPr>
              <a:t>大阪開催</a:t>
            </a:r>
            <a:r>
              <a:rPr lang="en-US" altLang="ja-JP" sz="1400" b="1">
                <a:solidFill>
                  <a:schemeClr val="bg1"/>
                </a:solidFill>
                <a:latin typeface="HGS明朝E" pitchFamily="18" charset="-128"/>
                <a:ea typeface="HGS明朝E" pitchFamily="18" charset="-128"/>
              </a:rPr>
              <a:t>】</a:t>
            </a:r>
            <a:endParaRPr lang="ja-JP" altLang="en-US" sz="1400" b="1" dirty="0">
              <a:solidFill>
                <a:schemeClr val="bg1"/>
              </a:solidFill>
              <a:latin typeface="HGS明朝E" pitchFamily="18" charset="-128"/>
              <a:ea typeface="HGS明朝E" pitchFamily="18" charset="-128"/>
            </a:endParaRPr>
          </a:p>
        </p:txBody>
      </p:sp>
      <p:sp>
        <p:nvSpPr>
          <p:cNvPr id="50" name="テキスト ボックス 49"/>
          <p:cNvSpPr txBox="1"/>
          <p:nvPr/>
        </p:nvSpPr>
        <p:spPr>
          <a:xfrm>
            <a:off x="4313147" y="-67240"/>
            <a:ext cx="2501006" cy="338554"/>
          </a:xfrm>
          <a:prstGeom prst="rect">
            <a:avLst/>
          </a:prstGeom>
          <a:noFill/>
        </p:spPr>
        <p:txBody>
          <a:bodyPr wrap="none" rtlCol="0">
            <a:spAutoFit/>
          </a:bodyPr>
          <a:lstStyle/>
          <a:p>
            <a:pPr algn="ctr"/>
            <a:r>
              <a:rPr kumimoji="1" lang="ja-JP" altLang="en-US" sz="1600" b="1" i="1" smtClean="0">
                <a:solidFill>
                  <a:schemeClr val="bg1"/>
                </a:solidFill>
                <a:latin typeface="HGS明朝E" pitchFamily="18" charset="-128"/>
                <a:ea typeface="HGS明朝E" pitchFamily="18" charset="-128"/>
              </a:rPr>
              <a:t>ＰＢＳ</a:t>
            </a:r>
            <a:r>
              <a:rPr lang="ja-JP" altLang="en-US" sz="1100" b="1" i="1">
                <a:solidFill>
                  <a:schemeClr val="bg1"/>
                </a:solidFill>
                <a:latin typeface="HGS明朝E" pitchFamily="18" charset="-128"/>
                <a:ea typeface="HGS明朝E" pitchFamily="18" charset="-128"/>
              </a:rPr>
              <a:t> </a:t>
            </a:r>
            <a:r>
              <a:rPr lang="ja-JP" altLang="en-US" sz="1100" b="1" i="1" smtClean="0">
                <a:solidFill>
                  <a:schemeClr val="bg1"/>
                </a:solidFill>
                <a:latin typeface="HGS明朝E" pitchFamily="18" charset="-128"/>
                <a:ea typeface="HGS明朝E" pitchFamily="18" charset="-128"/>
              </a:rPr>
              <a:t> </a:t>
            </a:r>
            <a:r>
              <a:rPr kumimoji="1" lang="ja-JP" altLang="en-US" sz="1100" b="1" i="1" smtClean="0">
                <a:solidFill>
                  <a:schemeClr val="bg1"/>
                </a:solidFill>
                <a:latin typeface="HGS明朝E" pitchFamily="18" charset="-128"/>
                <a:ea typeface="HGS明朝E" pitchFamily="18" charset="-128"/>
              </a:rPr>
              <a:t>パトラビジネスセミナー </a:t>
            </a:r>
            <a:endParaRPr kumimoji="1" lang="ja-JP" altLang="en-US" sz="1100" b="1" i="1" dirty="0">
              <a:solidFill>
                <a:schemeClr val="bg1"/>
              </a:solidFill>
              <a:latin typeface="HGS明朝E" pitchFamily="18" charset="-128"/>
              <a:ea typeface="HGS明朝E" pitchFamily="18" charset="-128"/>
            </a:endParaRPr>
          </a:p>
        </p:txBody>
      </p:sp>
      <p:sp>
        <p:nvSpPr>
          <p:cNvPr id="69" name="テキスト ボックス 68"/>
          <p:cNvSpPr txBox="1"/>
          <p:nvPr/>
        </p:nvSpPr>
        <p:spPr>
          <a:xfrm>
            <a:off x="2410257" y="7152562"/>
            <a:ext cx="2181501" cy="430887"/>
          </a:xfrm>
          <a:prstGeom prst="rect">
            <a:avLst/>
          </a:prstGeom>
          <a:noFill/>
        </p:spPr>
        <p:txBody>
          <a:bodyPr wrap="square" rtlCol="0">
            <a:spAutoFit/>
          </a:bodyPr>
          <a:lstStyle/>
          <a:p>
            <a:pPr>
              <a:spcBef>
                <a:spcPts val="300"/>
              </a:spcBef>
            </a:pPr>
            <a:r>
              <a:rPr lang="ja-JP" altLang="en-US" sz="2200" b="1" dirty="0" smtClean="0">
                <a:solidFill>
                  <a:srgbClr val="0000FF"/>
                </a:solidFill>
                <a:latin typeface="HGS明朝E" pitchFamily="18" charset="-128"/>
                <a:ea typeface="HGS明朝E" pitchFamily="18" charset="-128"/>
                <a:cs typeface="メイリオ" pitchFamily="50" charset="-128"/>
              </a:rPr>
              <a:t>参加費：無料</a:t>
            </a:r>
            <a:endParaRPr kumimoji="1" lang="en-US" altLang="ja-JP" sz="2200" dirty="0" smtClean="0">
              <a:solidFill>
                <a:srgbClr val="0000FF"/>
              </a:solidFill>
              <a:latin typeface="HGS明朝E" pitchFamily="18" charset="-128"/>
              <a:ea typeface="HGS明朝E" pitchFamily="18" charset="-128"/>
              <a:cs typeface="メイリオ" pitchFamily="50" charset="-128"/>
            </a:endParaRPr>
          </a:p>
        </p:txBody>
      </p:sp>
      <p:sp>
        <p:nvSpPr>
          <p:cNvPr id="64" name="Rectangle 23"/>
          <p:cNvSpPr>
            <a:spLocks noChangeArrowheads="1"/>
          </p:cNvSpPr>
          <p:nvPr/>
        </p:nvSpPr>
        <p:spPr bwMode="auto">
          <a:xfrm>
            <a:off x="0" y="9510713"/>
            <a:ext cx="6197471" cy="395287"/>
          </a:xfrm>
          <a:prstGeom prst="rect">
            <a:avLst/>
          </a:prstGeom>
          <a:noFill/>
          <a:ln w="9525" cap="rnd">
            <a:noFill/>
            <a:prstDash val="sysDot"/>
            <a:miter lim="800000"/>
            <a:headEnd/>
            <a:tailEnd/>
          </a:ln>
        </p:spPr>
        <p:txBody>
          <a:bodyPr lIns="74295" tIns="8890" rIns="74295" bIns="8890"/>
          <a:lstStyle/>
          <a:p>
            <a:r>
              <a:rPr lang="ja-JP" altLang="en-US" sz="1200" b="1" dirty="0" smtClean="0">
                <a:solidFill>
                  <a:schemeClr val="tx1">
                    <a:lumMod val="75000"/>
                    <a:lumOff val="25000"/>
                  </a:schemeClr>
                </a:solidFill>
                <a:latin typeface="ＭＳ Ｐ明朝" pitchFamily="18" charset="-128"/>
                <a:ea typeface="ＭＳ Ｐ明朝" pitchFamily="18" charset="-128"/>
                <a:cs typeface="Times New Roman" pitchFamily="18" charset="0"/>
              </a:rPr>
              <a:t>株式</a:t>
            </a:r>
            <a:r>
              <a:rPr lang="ja-JP" altLang="en-US" sz="1200" b="1" dirty="0">
                <a:solidFill>
                  <a:schemeClr val="tx1">
                    <a:lumMod val="75000"/>
                    <a:lumOff val="25000"/>
                  </a:schemeClr>
                </a:solidFill>
                <a:latin typeface="ＭＳ Ｐ明朝" pitchFamily="18" charset="-128"/>
                <a:ea typeface="ＭＳ Ｐ明朝" pitchFamily="18" charset="-128"/>
                <a:cs typeface="Times New Roman" pitchFamily="18" charset="0"/>
              </a:rPr>
              <a:t>会社パトラ </a:t>
            </a:r>
            <a:r>
              <a:rPr lang="ja-JP" altLang="en-US" sz="1100" dirty="0" smtClean="0">
                <a:solidFill>
                  <a:schemeClr val="tx1">
                    <a:lumMod val="75000"/>
                    <a:lumOff val="25000"/>
                  </a:schemeClr>
                </a:solidFill>
                <a:latin typeface="ＭＳ Ｐ明朝" pitchFamily="18" charset="-128"/>
                <a:ea typeface="ＭＳ Ｐ明朝" pitchFamily="18" charset="-128"/>
                <a:cs typeface="Times New Roman" pitchFamily="18" charset="0"/>
              </a:rPr>
              <a:t>　　セミナー担当</a:t>
            </a:r>
            <a:endParaRPr lang="en-US" altLang="ja-JP" sz="1100" dirty="0" smtClean="0">
              <a:solidFill>
                <a:schemeClr val="tx1">
                  <a:lumMod val="75000"/>
                  <a:lumOff val="25000"/>
                </a:schemeClr>
              </a:solidFill>
              <a:latin typeface="ＭＳ Ｐ明朝" pitchFamily="18" charset="-128"/>
              <a:ea typeface="ＭＳ Ｐ明朝" pitchFamily="18" charset="-128"/>
              <a:cs typeface="Times New Roman" pitchFamily="18" charset="0"/>
            </a:endParaRPr>
          </a:p>
          <a:p>
            <a:r>
              <a:rPr lang="en-US" altLang="ja-JP" sz="1200" smtClean="0">
                <a:solidFill>
                  <a:schemeClr val="tx1">
                    <a:lumMod val="75000"/>
                    <a:lumOff val="25000"/>
                  </a:schemeClr>
                </a:solidFill>
                <a:latin typeface="ＭＳ Ｐ明朝" pitchFamily="18" charset="-128"/>
                <a:ea typeface="ＭＳ Ｐ明朝" pitchFamily="18" charset="-128"/>
                <a:cs typeface="Times New Roman" pitchFamily="18" charset="0"/>
              </a:rPr>
              <a:t>TEL </a:t>
            </a:r>
            <a:r>
              <a:rPr lang="ja-JP" altLang="en-US" sz="1200" smtClean="0">
                <a:solidFill>
                  <a:schemeClr val="tx1">
                    <a:lumMod val="75000"/>
                    <a:lumOff val="25000"/>
                  </a:schemeClr>
                </a:solidFill>
                <a:latin typeface="ＭＳ Ｐ明朝" pitchFamily="18" charset="-128"/>
                <a:ea typeface="ＭＳ Ｐ明朝" pitchFamily="18" charset="-128"/>
                <a:cs typeface="Times New Roman" pitchFamily="18" charset="0"/>
              </a:rPr>
              <a:t>： </a:t>
            </a:r>
            <a:r>
              <a:rPr lang="en-US" altLang="ja-JP" sz="1200" smtClean="0">
                <a:solidFill>
                  <a:schemeClr val="tx1">
                    <a:lumMod val="75000"/>
                    <a:lumOff val="25000"/>
                  </a:schemeClr>
                </a:solidFill>
                <a:latin typeface="ＭＳ Ｐ明朝" pitchFamily="18" charset="-128"/>
                <a:ea typeface="ＭＳ Ｐ明朝" pitchFamily="18" charset="-128"/>
                <a:cs typeface="Times New Roman" pitchFamily="18" charset="0"/>
              </a:rPr>
              <a:t>06-6271-2383</a:t>
            </a:r>
            <a:r>
              <a:rPr lang="ja-JP" altLang="en-US" sz="1200">
                <a:solidFill>
                  <a:schemeClr val="tx1">
                    <a:lumMod val="75000"/>
                    <a:lumOff val="25000"/>
                  </a:schemeClr>
                </a:solidFill>
                <a:latin typeface="ＭＳ Ｐ明朝" pitchFamily="18" charset="-128"/>
                <a:ea typeface="ＭＳ Ｐ明朝" pitchFamily="18" charset="-128"/>
                <a:cs typeface="Times New Roman" pitchFamily="18" charset="0"/>
              </a:rPr>
              <a:t>　</a:t>
            </a:r>
            <a:r>
              <a:rPr lang="ja-JP" altLang="en-US" sz="1200" smtClean="0">
                <a:solidFill>
                  <a:schemeClr val="tx1">
                    <a:lumMod val="75000"/>
                    <a:lumOff val="25000"/>
                  </a:schemeClr>
                </a:solidFill>
                <a:latin typeface="ＭＳ Ｐ明朝" pitchFamily="18" charset="-128"/>
                <a:ea typeface="ＭＳ Ｐ明朝" pitchFamily="18" charset="-128"/>
                <a:cs typeface="Times New Roman" pitchFamily="18" charset="0"/>
              </a:rPr>
              <a:t>　ＭＡＩＬ </a:t>
            </a:r>
            <a:r>
              <a:rPr lang="en-US" altLang="ja-JP" sz="1200" smtClean="0">
                <a:solidFill>
                  <a:schemeClr val="tx1">
                    <a:lumMod val="75000"/>
                    <a:lumOff val="25000"/>
                  </a:schemeClr>
                </a:solidFill>
                <a:latin typeface="ＭＳ Ｐ明朝" pitchFamily="18" charset="-128"/>
                <a:ea typeface="ＭＳ Ｐ明朝" pitchFamily="18" charset="-128"/>
                <a:cs typeface="Times New Roman" pitchFamily="18" charset="0"/>
              </a:rPr>
              <a:t>: patra@sun-group.co.jp</a:t>
            </a:r>
            <a:r>
              <a:rPr lang="ja-JP" altLang="en-US" sz="1100" dirty="0" smtClean="0">
                <a:solidFill>
                  <a:schemeClr val="tx1">
                    <a:lumMod val="75000"/>
                    <a:lumOff val="25000"/>
                  </a:schemeClr>
                </a:solidFill>
                <a:latin typeface="ＭＳ Ｐ明朝" pitchFamily="18" charset="-128"/>
                <a:ea typeface="ＭＳ Ｐ明朝" pitchFamily="18" charset="-128"/>
                <a:cs typeface="Times New Roman" pitchFamily="18" charset="0"/>
              </a:rPr>
              <a:t>　</a:t>
            </a:r>
            <a:endParaRPr lang="en-US" altLang="ja-JP" sz="1100" dirty="0">
              <a:solidFill>
                <a:schemeClr val="tx1">
                  <a:lumMod val="75000"/>
                  <a:lumOff val="25000"/>
                </a:schemeClr>
              </a:solidFill>
              <a:latin typeface="ＭＳ Ｐ明朝" pitchFamily="18" charset="-128"/>
              <a:ea typeface="ＭＳ Ｐ明朝" pitchFamily="18" charset="-128"/>
              <a:cs typeface="Times New Roman" pitchFamily="18" charset="0"/>
            </a:endParaRPr>
          </a:p>
        </p:txBody>
      </p:sp>
      <p:sp>
        <p:nvSpPr>
          <p:cNvPr id="65" name="Rectangle 19"/>
          <p:cNvSpPr>
            <a:spLocks noChangeArrowheads="1"/>
          </p:cNvSpPr>
          <p:nvPr/>
        </p:nvSpPr>
        <p:spPr bwMode="auto">
          <a:xfrm>
            <a:off x="4332287" y="9611047"/>
            <a:ext cx="2525713" cy="294953"/>
          </a:xfrm>
          <a:prstGeom prst="rect">
            <a:avLst/>
          </a:prstGeom>
          <a:noFill/>
          <a:ln w="9525">
            <a:noFill/>
            <a:miter lim="800000"/>
            <a:headEnd/>
            <a:tailEnd/>
          </a:ln>
        </p:spPr>
        <p:txBody>
          <a:bodyPr lIns="74295" tIns="8890" rIns="74295" bIns="8890" anchor="ctr">
            <a:spAutoFit/>
          </a:bodyPr>
          <a:lstStyle/>
          <a:p>
            <a:pPr algn="ctr"/>
            <a:r>
              <a:rPr lang="ja-JP" altLang="en-US" sz="1000" dirty="0">
                <a:solidFill>
                  <a:srgbClr val="FF00FF"/>
                </a:solidFill>
                <a:latin typeface="ＭＳ Ｐ明朝" pitchFamily="18" charset="-128"/>
                <a:ea typeface="ＭＳ Ｐ明朝" pitchFamily="18" charset="-128"/>
                <a:cs typeface="Times New Roman" pitchFamily="18" charset="0"/>
              </a:rPr>
              <a:t>ＳＵＮ・ＧＲＯＵＰ</a:t>
            </a:r>
          </a:p>
          <a:p>
            <a:pPr algn="ctr"/>
            <a:r>
              <a:rPr lang="ja-JP" altLang="en-US" sz="800" dirty="0" smtClean="0">
                <a:solidFill>
                  <a:srgbClr val="FF00FF"/>
                </a:solidFill>
                <a:latin typeface="ＭＳ Ｐ明朝" pitchFamily="18" charset="-128"/>
                <a:ea typeface="ＭＳ Ｐ明朝" pitchFamily="18" charset="-128"/>
                <a:cs typeface="Times New Roman" pitchFamily="18" charset="0"/>
              </a:rPr>
              <a:t>藤本</a:t>
            </a:r>
            <a:r>
              <a:rPr lang="ja-JP" altLang="en-US" sz="800" dirty="0">
                <a:solidFill>
                  <a:srgbClr val="FF00FF"/>
                </a:solidFill>
                <a:latin typeface="ＭＳ Ｐ明朝" pitchFamily="18" charset="-128"/>
                <a:ea typeface="ＭＳ Ｐ明朝" pitchFamily="18" charset="-128"/>
                <a:cs typeface="Times New Roman" pitchFamily="18" charset="0"/>
              </a:rPr>
              <a:t>パートナーズ</a:t>
            </a:r>
            <a:r>
              <a:rPr lang="ja-JP" altLang="en-US" sz="800" dirty="0" smtClean="0">
                <a:solidFill>
                  <a:srgbClr val="FF00FF"/>
                </a:solidFill>
                <a:latin typeface="ＭＳ Ｐ明朝" pitchFamily="18" charset="-128"/>
                <a:ea typeface="ＭＳ Ｐ明朝" pitchFamily="18" charset="-128"/>
                <a:cs typeface="Times New Roman" pitchFamily="18" charset="0"/>
              </a:rPr>
              <a:t>・</a:t>
            </a:r>
            <a:r>
              <a:rPr lang="ja-JP" altLang="en-US" sz="800" dirty="0">
                <a:solidFill>
                  <a:srgbClr val="FF00FF"/>
                </a:solidFill>
                <a:latin typeface="ＭＳ Ｐ明朝" pitchFamily="18" charset="-128"/>
                <a:ea typeface="ＭＳ Ｐ明朝" pitchFamily="18" charset="-128"/>
                <a:cs typeface="Times New Roman" pitchFamily="18" charset="0"/>
              </a:rPr>
              <a:t>株式会社ネットス・株式会社パトラ</a:t>
            </a:r>
          </a:p>
        </p:txBody>
      </p:sp>
      <p:sp>
        <p:nvSpPr>
          <p:cNvPr id="66" name="角丸四角形 65"/>
          <p:cNvSpPr/>
          <p:nvPr/>
        </p:nvSpPr>
        <p:spPr>
          <a:xfrm>
            <a:off x="65112" y="9293920"/>
            <a:ext cx="900000" cy="180000"/>
          </a:xfrm>
          <a:prstGeom prst="roundRect">
            <a:avLst/>
          </a:prstGeom>
          <a:solidFill>
            <a:srgbClr val="0000FF"/>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ja-JP" altLang="en-US" sz="900" dirty="0" smtClean="0">
                <a:solidFill>
                  <a:schemeClr val="bg1"/>
                </a:solidFill>
                <a:latin typeface="HGS明朝E" pitchFamily="18" charset="-128"/>
                <a:ea typeface="HGS明朝E" pitchFamily="18" charset="-128"/>
              </a:rPr>
              <a:t>お問合わせ</a:t>
            </a:r>
            <a:endParaRPr kumimoji="1" lang="ja-JP" altLang="en-US" sz="900" dirty="0">
              <a:solidFill>
                <a:schemeClr val="bg1"/>
              </a:solidFill>
              <a:latin typeface="HGS明朝E" pitchFamily="18" charset="-128"/>
              <a:ea typeface="HGS明朝E" pitchFamily="18" charset="-128"/>
            </a:endParaRPr>
          </a:p>
        </p:txBody>
      </p:sp>
      <p:sp>
        <p:nvSpPr>
          <p:cNvPr id="67" name="Rectangle 22"/>
          <p:cNvSpPr>
            <a:spLocks noChangeArrowheads="1"/>
          </p:cNvSpPr>
          <p:nvPr/>
        </p:nvSpPr>
        <p:spPr bwMode="auto">
          <a:xfrm>
            <a:off x="476672" y="9129464"/>
            <a:ext cx="6858000" cy="216024"/>
          </a:xfrm>
          <a:prstGeom prst="rect">
            <a:avLst/>
          </a:prstGeom>
          <a:noFill/>
          <a:ln w="9525">
            <a:noFill/>
            <a:miter lim="800000"/>
            <a:headEnd/>
            <a:tailEnd/>
          </a:ln>
        </p:spPr>
        <p:txBody>
          <a:bodyPr lIns="74295" tIns="8890" rIns="74295" bIns="8890"/>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r>
              <a:rPr lang="en-US" altLang="ja-JP" sz="800" dirty="0">
                <a:solidFill>
                  <a:schemeClr val="tx1">
                    <a:lumMod val="75000"/>
                    <a:lumOff val="25000"/>
                  </a:schemeClr>
                </a:solidFill>
                <a:latin typeface="ＭＳ Ｐ明朝" pitchFamily="18" charset="-128"/>
                <a:ea typeface="ＭＳ Ｐ明朝" pitchFamily="18" charset="-128"/>
                <a:cs typeface="Times New Roman" pitchFamily="18" charset="0"/>
              </a:rPr>
              <a:t>※</a:t>
            </a:r>
            <a:r>
              <a:rPr lang="ja-JP" altLang="en-US" sz="800" dirty="0">
                <a:solidFill>
                  <a:schemeClr val="tx1">
                    <a:lumMod val="75000"/>
                    <a:lumOff val="25000"/>
                  </a:schemeClr>
                </a:solidFill>
                <a:latin typeface="ＭＳ Ｐ明朝" pitchFamily="18" charset="-128"/>
                <a:ea typeface="ＭＳ Ｐ明朝" pitchFamily="18" charset="-128"/>
                <a:cs typeface="Times New Roman" pitchFamily="18" charset="0"/>
              </a:rPr>
              <a:t>ご記入いただいた個人情報</a:t>
            </a:r>
            <a:r>
              <a:rPr lang="ja-JP" altLang="en-US" sz="800" dirty="0" smtClean="0">
                <a:solidFill>
                  <a:schemeClr val="tx1">
                    <a:lumMod val="75000"/>
                    <a:lumOff val="25000"/>
                  </a:schemeClr>
                </a:solidFill>
                <a:latin typeface="ＭＳ Ｐ明朝" pitchFamily="18" charset="-128"/>
                <a:ea typeface="ＭＳ Ｐ明朝" pitchFamily="18" charset="-128"/>
                <a:cs typeface="Times New Roman" pitchFamily="18" charset="0"/>
              </a:rPr>
              <a:t>はサン・グループのみ</a:t>
            </a:r>
            <a:r>
              <a:rPr lang="ja-JP" altLang="en-US" sz="800" dirty="0">
                <a:solidFill>
                  <a:schemeClr val="tx1">
                    <a:lumMod val="75000"/>
                    <a:lumOff val="25000"/>
                  </a:schemeClr>
                </a:solidFill>
                <a:latin typeface="ＭＳ Ｐ明朝" pitchFamily="18" charset="-128"/>
                <a:ea typeface="ＭＳ Ｐ明朝" pitchFamily="18" charset="-128"/>
                <a:cs typeface="Times New Roman" pitchFamily="18" charset="0"/>
              </a:rPr>
              <a:t>が保管し、本セミナー関連業務</a:t>
            </a:r>
            <a:r>
              <a:rPr lang="ja-JP" altLang="en-US" sz="800" dirty="0" smtClean="0">
                <a:solidFill>
                  <a:schemeClr val="tx1">
                    <a:lumMod val="75000"/>
                    <a:lumOff val="25000"/>
                  </a:schemeClr>
                </a:solidFill>
                <a:latin typeface="ＭＳ Ｐ明朝" pitchFamily="18" charset="-128"/>
                <a:ea typeface="ＭＳ Ｐ明朝" pitchFamily="18" charset="-128"/>
                <a:cs typeface="Times New Roman" pitchFamily="18" charset="0"/>
              </a:rPr>
              <a:t>・今後</a:t>
            </a:r>
            <a:r>
              <a:rPr lang="ja-JP" altLang="en-US" sz="800" dirty="0">
                <a:solidFill>
                  <a:schemeClr val="tx1">
                    <a:lumMod val="75000"/>
                    <a:lumOff val="25000"/>
                  </a:schemeClr>
                </a:solidFill>
                <a:latin typeface="ＭＳ Ｐ明朝" pitchFamily="18" charset="-128"/>
                <a:ea typeface="ＭＳ Ｐ明朝" pitchFamily="18" charset="-128"/>
                <a:cs typeface="Times New Roman" pitchFamily="18" charset="0"/>
              </a:rPr>
              <a:t>開催するセミナーの案内等に利用いたします。</a:t>
            </a:r>
          </a:p>
        </p:txBody>
      </p:sp>
      <p:sp>
        <p:nvSpPr>
          <p:cNvPr id="31" name="テキスト ボックス 30"/>
          <p:cNvSpPr txBox="1">
            <a:spLocks noChangeArrowheads="1"/>
          </p:cNvSpPr>
          <p:nvPr/>
        </p:nvSpPr>
        <p:spPr bwMode="auto">
          <a:xfrm>
            <a:off x="5699564" y="9274055"/>
            <a:ext cx="1184940" cy="307777"/>
          </a:xfrm>
          <a:prstGeom prst="rect">
            <a:avLst/>
          </a:prstGeom>
          <a:noFill/>
          <a:ln w="9525">
            <a:noFill/>
            <a:miter lim="800000"/>
            <a:headEnd/>
            <a:tailEnd/>
          </a:ln>
        </p:spPr>
        <p:txBody>
          <a:bodyPr wrap="none">
            <a:spAutoFit/>
          </a:bodyPr>
          <a:lstStyle/>
          <a:p>
            <a:pPr algn="ctr" defTabSz="1042988"/>
            <a:r>
              <a:rPr lang="ja-JP" altLang="en-US" sz="800" dirty="0" smtClean="0">
                <a:solidFill>
                  <a:schemeClr val="bg1">
                    <a:lumMod val="50000"/>
                  </a:schemeClr>
                </a:solidFill>
                <a:latin typeface="メイリオ" pitchFamily="50" charset="-128"/>
                <a:ea typeface="メイリオ" pitchFamily="50" charset="-128"/>
                <a:cs typeface="メイリオ" pitchFamily="50" charset="-128"/>
              </a:rPr>
              <a:t>第</a:t>
            </a:r>
            <a:r>
              <a:rPr lang="en-US" altLang="ja-JP" sz="800" dirty="0" smtClean="0">
                <a:solidFill>
                  <a:schemeClr val="bg1">
                    <a:lumMod val="50000"/>
                  </a:schemeClr>
                </a:solidFill>
                <a:latin typeface="メイリオ" pitchFamily="50" charset="-128"/>
                <a:ea typeface="メイリオ" pitchFamily="50" charset="-128"/>
                <a:cs typeface="メイリオ" pitchFamily="50" charset="-128"/>
              </a:rPr>
              <a:t>159</a:t>
            </a:r>
            <a:r>
              <a:rPr lang="ja-JP" altLang="en-US" sz="800" dirty="0" smtClean="0">
                <a:solidFill>
                  <a:schemeClr val="bg1">
                    <a:lumMod val="50000"/>
                  </a:schemeClr>
                </a:solidFill>
                <a:latin typeface="メイリオ" pitchFamily="50" charset="-128"/>
                <a:ea typeface="メイリオ" pitchFamily="50" charset="-128"/>
                <a:cs typeface="メイリオ" pitchFamily="50" charset="-128"/>
              </a:rPr>
              <a:t>回 大阪ＰＢＳ</a:t>
            </a:r>
            <a:endParaRPr lang="en-US" altLang="ja-JP" sz="800" dirty="0" smtClean="0">
              <a:solidFill>
                <a:schemeClr val="bg1">
                  <a:lumMod val="50000"/>
                </a:schemeClr>
              </a:solidFill>
              <a:latin typeface="メイリオ" pitchFamily="50" charset="-128"/>
              <a:ea typeface="メイリオ" pitchFamily="50" charset="-128"/>
              <a:cs typeface="メイリオ" pitchFamily="50" charset="-128"/>
            </a:endParaRPr>
          </a:p>
          <a:p>
            <a:pPr algn="ctr" defTabSz="1042988"/>
            <a:r>
              <a:rPr lang="ja-JP" altLang="en-US" sz="600" dirty="0" smtClean="0">
                <a:solidFill>
                  <a:schemeClr val="bg1">
                    <a:lumMod val="50000"/>
                  </a:schemeClr>
                </a:solidFill>
                <a:latin typeface="メイリオ" pitchFamily="50" charset="-128"/>
                <a:ea typeface="メイリオ" pitchFamily="50" charset="-128"/>
                <a:cs typeface="メイリオ" pitchFamily="50" charset="-128"/>
              </a:rPr>
              <a:t>（</a:t>
            </a:r>
            <a:r>
              <a:rPr lang="ja-JP" altLang="en-US" sz="600" dirty="0">
                <a:solidFill>
                  <a:schemeClr val="bg1">
                    <a:lumMod val="50000"/>
                  </a:schemeClr>
                </a:solidFill>
                <a:latin typeface="メイリオ" pitchFamily="50" charset="-128"/>
                <a:ea typeface="メイリオ" pitchFamily="50" charset="-128"/>
                <a:cs typeface="メイリオ" pitchFamily="50" charset="-128"/>
              </a:rPr>
              <a:t>パトラビジネスセミナー</a:t>
            </a:r>
            <a:r>
              <a:rPr lang="ja-JP" altLang="en-US" sz="600" dirty="0" smtClean="0">
                <a:solidFill>
                  <a:schemeClr val="bg1">
                    <a:lumMod val="50000"/>
                  </a:schemeClr>
                </a:solidFill>
                <a:latin typeface="メイリオ" pitchFamily="50" charset="-128"/>
                <a:ea typeface="メイリオ" pitchFamily="50" charset="-128"/>
                <a:cs typeface="メイリオ" pitchFamily="50" charset="-128"/>
              </a:rPr>
              <a:t>）</a:t>
            </a:r>
            <a:endParaRPr lang="en-US" altLang="ja-JP" sz="600" dirty="0" smtClean="0">
              <a:solidFill>
                <a:schemeClr val="bg1">
                  <a:lumMod val="50000"/>
                </a:schemeClr>
              </a:solidFill>
              <a:latin typeface="メイリオ" pitchFamily="50" charset="-128"/>
              <a:ea typeface="メイリオ" pitchFamily="50" charset="-128"/>
              <a:cs typeface="メイリオ" pitchFamily="50" charset="-128"/>
            </a:endParaRPr>
          </a:p>
        </p:txBody>
      </p:sp>
      <p:sp>
        <p:nvSpPr>
          <p:cNvPr id="32" name="正方形/長方形 31"/>
          <p:cNvSpPr/>
          <p:nvPr/>
        </p:nvSpPr>
        <p:spPr>
          <a:xfrm>
            <a:off x="-99392" y="271314"/>
            <a:ext cx="7056000" cy="1138773"/>
          </a:xfrm>
          <a:prstGeom prst="rect">
            <a:avLst/>
          </a:prstGeom>
          <a:noFill/>
        </p:spPr>
        <p:txBody>
          <a:bodyPr wrap="square" lIns="91440" tIns="45720" rIns="91440" bIns="45720">
            <a:spAutoFit/>
          </a:bodyPr>
          <a:lstStyle/>
          <a:p>
            <a:pPr lvl="0" algn="ctr"/>
            <a:r>
              <a:rPr lang="ja-JP" altLang="en-US" sz="3200" b="1" dirty="0" smtClean="0">
                <a:solidFill>
                  <a:prstClr val="black"/>
                </a:solidFill>
                <a:latin typeface="HGS明朝E" pitchFamily="18" charset="-128"/>
                <a:ea typeface="HGS明朝E" pitchFamily="18" charset="-128"/>
                <a:cs typeface="メイリオ" pitchFamily="50" charset="-128"/>
              </a:rPr>
              <a:t>「知財ミックス虎の巻」</a:t>
            </a:r>
            <a:endParaRPr lang="ja-JP" altLang="en-US" sz="3200" b="1" dirty="0">
              <a:solidFill>
                <a:prstClr val="black"/>
              </a:solidFill>
              <a:latin typeface="HGS明朝E" pitchFamily="18" charset="-128"/>
              <a:ea typeface="HGS明朝E" pitchFamily="18" charset="-128"/>
              <a:cs typeface="メイリオ" pitchFamily="50" charset="-128"/>
            </a:endParaRPr>
          </a:p>
          <a:p>
            <a:pPr lvl="0" algn="ctr"/>
            <a:endParaRPr lang="en-US" altLang="ja-JP" sz="800" b="1" dirty="0" smtClean="0">
              <a:solidFill>
                <a:prstClr val="black"/>
              </a:solidFill>
              <a:latin typeface="HGS明朝E" pitchFamily="18" charset="-128"/>
              <a:ea typeface="HGS明朝E" pitchFamily="18" charset="-128"/>
              <a:cs typeface="メイリオ" pitchFamily="50" charset="-128"/>
            </a:endParaRPr>
          </a:p>
          <a:p>
            <a:pPr lvl="0" algn="ctr"/>
            <a:r>
              <a:rPr lang="ja-JP" altLang="en-US" sz="2800" b="1" dirty="0" smtClean="0">
                <a:solidFill>
                  <a:prstClr val="black"/>
                </a:solidFill>
                <a:latin typeface="HGS明朝E" pitchFamily="18" charset="-128"/>
                <a:ea typeface="HGS明朝E" pitchFamily="18" charset="-128"/>
                <a:cs typeface="メイリオ" pitchFamily="50" charset="-128"/>
              </a:rPr>
              <a:t> </a:t>
            </a:r>
            <a:r>
              <a:rPr lang="ja-JP" altLang="en-US" sz="2000" b="1" dirty="0" smtClean="0">
                <a:solidFill>
                  <a:prstClr val="black"/>
                </a:solidFill>
                <a:latin typeface="HGS明朝E" pitchFamily="18" charset="-128"/>
                <a:ea typeface="HGS明朝E" pitchFamily="18" charset="-128"/>
                <a:cs typeface="メイリオ" pitchFamily="50" charset="-128"/>
              </a:rPr>
              <a:t>特許的アプローチ・意匠的アプローチの実戦セミナー</a:t>
            </a:r>
            <a:endParaRPr lang="ja-JP" altLang="en-US" sz="2800" b="1" dirty="0">
              <a:solidFill>
                <a:prstClr val="black"/>
              </a:solidFill>
              <a:latin typeface="HGS明朝E" pitchFamily="18" charset="-128"/>
              <a:ea typeface="HGS明朝E" pitchFamily="18" charset="-128"/>
              <a:cs typeface="メイリオ" pitchFamily="50" charset="-128"/>
            </a:endParaRPr>
          </a:p>
        </p:txBody>
      </p:sp>
      <p:grpSp>
        <p:nvGrpSpPr>
          <p:cNvPr id="2" name="グループ化 1"/>
          <p:cNvGrpSpPr/>
          <p:nvPr/>
        </p:nvGrpSpPr>
        <p:grpSpPr>
          <a:xfrm>
            <a:off x="108575" y="5742584"/>
            <a:ext cx="6696744" cy="1287057"/>
            <a:chOff x="117409" y="5588695"/>
            <a:chExt cx="6696744" cy="1287057"/>
          </a:xfrm>
        </p:grpSpPr>
        <p:grpSp>
          <p:nvGrpSpPr>
            <p:cNvPr id="75" name="グループ化 74"/>
            <p:cNvGrpSpPr/>
            <p:nvPr/>
          </p:nvGrpSpPr>
          <p:grpSpPr>
            <a:xfrm>
              <a:off x="117409" y="5588696"/>
              <a:ext cx="6696744" cy="1287056"/>
              <a:chOff x="116632" y="5529064"/>
              <a:chExt cx="6696744" cy="1287056"/>
            </a:xfrm>
          </p:grpSpPr>
          <p:grpSp>
            <p:nvGrpSpPr>
              <p:cNvPr id="76" name="グループ化 75"/>
              <p:cNvGrpSpPr/>
              <p:nvPr/>
            </p:nvGrpSpPr>
            <p:grpSpPr>
              <a:xfrm>
                <a:off x="116632" y="5764833"/>
                <a:ext cx="3290048" cy="1051287"/>
                <a:chOff x="571000" y="5601072"/>
                <a:chExt cx="3290048" cy="1051287"/>
              </a:xfrm>
            </p:grpSpPr>
            <p:cxnSp>
              <p:nvCxnSpPr>
                <p:cNvPr id="80" name="直線コネクタ 79"/>
                <p:cNvCxnSpPr/>
                <p:nvPr/>
              </p:nvCxnSpPr>
              <p:spPr>
                <a:xfrm>
                  <a:off x="620688" y="6105128"/>
                  <a:ext cx="244827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81" name="グループ化 80"/>
                <p:cNvGrpSpPr/>
                <p:nvPr/>
              </p:nvGrpSpPr>
              <p:grpSpPr>
                <a:xfrm>
                  <a:off x="571000" y="5601072"/>
                  <a:ext cx="3290048" cy="1051287"/>
                  <a:chOff x="424280" y="7116613"/>
                  <a:chExt cx="3290048" cy="1051287"/>
                </a:xfrm>
              </p:grpSpPr>
              <p:sp>
                <p:nvSpPr>
                  <p:cNvPr id="82" name="テキスト ボックス 13"/>
                  <p:cNvSpPr txBox="1"/>
                  <p:nvPr/>
                </p:nvSpPr>
                <p:spPr>
                  <a:xfrm>
                    <a:off x="522660" y="7116613"/>
                    <a:ext cx="3096344" cy="590931"/>
                  </a:xfrm>
                  <a:prstGeom prst="rect">
                    <a:avLst/>
                  </a:prstGeom>
                  <a:noFill/>
                </p:spPr>
                <p:txBody>
                  <a:bodyPr wrap="square">
                    <a:spAutoFit/>
                  </a:bodyPr>
                  <a:lstStyle/>
                  <a:p>
                    <a:pPr algn="ctr" defTabSz="1042988">
                      <a:lnSpc>
                        <a:spcPct val="135000"/>
                      </a:lnSpc>
                    </a:pPr>
                    <a:r>
                      <a:rPr lang="en-US" altLang="ja-JP" sz="2400" b="1" dirty="0" smtClean="0">
                        <a:latin typeface="HGS明朝E" pitchFamily="18" charset="-128"/>
                        <a:ea typeface="HGS明朝E" pitchFamily="18" charset="-128"/>
                        <a:cs typeface="メイリオ" pitchFamily="50" charset="-128"/>
                      </a:rPr>
                      <a:t>10</a:t>
                    </a:r>
                    <a:r>
                      <a:rPr lang="ja-JP" altLang="en-US" sz="2400" b="1" dirty="0" smtClean="0">
                        <a:latin typeface="HGS明朝E" pitchFamily="18" charset="-128"/>
                        <a:ea typeface="HGS明朝E" pitchFamily="18" charset="-128"/>
                        <a:cs typeface="メイリオ" pitchFamily="50" charset="-128"/>
                      </a:rPr>
                      <a:t>月</a:t>
                    </a:r>
                    <a:r>
                      <a:rPr lang="en-US" altLang="ja-JP" sz="2400" b="1" dirty="0" smtClean="0">
                        <a:latin typeface="HGS明朝E" pitchFamily="18" charset="-128"/>
                        <a:ea typeface="HGS明朝E" pitchFamily="18" charset="-128"/>
                        <a:cs typeface="メイリオ" pitchFamily="50" charset="-128"/>
                      </a:rPr>
                      <a:t>23</a:t>
                    </a:r>
                    <a:r>
                      <a:rPr lang="ja-JP" altLang="en-US" sz="2400" b="1" dirty="0" smtClean="0">
                        <a:latin typeface="HGS明朝E" pitchFamily="18" charset="-128"/>
                        <a:ea typeface="HGS明朝E" pitchFamily="18" charset="-128"/>
                        <a:cs typeface="メイリオ" pitchFamily="50" charset="-128"/>
                      </a:rPr>
                      <a:t>日 </a:t>
                    </a:r>
                    <a:r>
                      <a:rPr lang="en-US" altLang="ja-JP" sz="1600" b="1" dirty="0" smtClean="0">
                        <a:latin typeface="HGS明朝E" pitchFamily="18" charset="-128"/>
                        <a:ea typeface="HGS明朝E" pitchFamily="18" charset="-128"/>
                        <a:cs typeface="メイリオ" pitchFamily="50" charset="-128"/>
                      </a:rPr>
                      <a:t>(</a:t>
                    </a:r>
                    <a:r>
                      <a:rPr lang="ja-JP" altLang="en-US" sz="1600" b="1" dirty="0">
                        <a:latin typeface="HGS明朝E" pitchFamily="18" charset="-128"/>
                        <a:ea typeface="HGS明朝E" pitchFamily="18" charset="-128"/>
                        <a:cs typeface="メイリオ" pitchFamily="50" charset="-128"/>
                      </a:rPr>
                      <a:t>水</a:t>
                    </a:r>
                    <a:r>
                      <a:rPr lang="en-US" altLang="ja-JP" sz="1600" b="1" dirty="0" smtClean="0">
                        <a:latin typeface="HGS明朝E" pitchFamily="18" charset="-128"/>
                        <a:ea typeface="HGS明朝E" pitchFamily="18" charset="-128"/>
                        <a:cs typeface="メイリオ" pitchFamily="50" charset="-128"/>
                      </a:rPr>
                      <a:t>)</a:t>
                    </a:r>
                    <a:r>
                      <a:rPr lang="ja-JP" altLang="en-US" sz="2400" dirty="0" smtClean="0">
                        <a:latin typeface="HGS明朝E" pitchFamily="18" charset="-128"/>
                        <a:ea typeface="HGS明朝E" pitchFamily="18" charset="-128"/>
                        <a:cs typeface="メイリオ" pitchFamily="50" charset="-128"/>
                      </a:rPr>
                      <a:t> </a:t>
                    </a:r>
                    <a:endParaRPr lang="ja-JP" altLang="en-US" sz="2400" b="1" dirty="0">
                      <a:latin typeface="HGS明朝E" pitchFamily="18" charset="-128"/>
                      <a:ea typeface="HGS明朝E" pitchFamily="18" charset="-128"/>
                      <a:cs typeface="メイリオ" pitchFamily="50" charset="-128"/>
                    </a:endParaRPr>
                  </a:p>
                </p:txBody>
              </p:sp>
              <p:sp>
                <p:nvSpPr>
                  <p:cNvPr id="83" name="テキスト ボックス 13"/>
                  <p:cNvSpPr txBox="1"/>
                  <p:nvPr/>
                </p:nvSpPr>
                <p:spPr>
                  <a:xfrm>
                    <a:off x="689992" y="7673380"/>
                    <a:ext cx="3024336" cy="284693"/>
                  </a:xfrm>
                  <a:prstGeom prst="rect">
                    <a:avLst/>
                  </a:prstGeom>
                  <a:noFill/>
                </p:spPr>
                <p:txBody>
                  <a:bodyPr wrap="square">
                    <a:spAutoFit/>
                  </a:bodyPr>
                  <a:lstStyle/>
                  <a:p>
                    <a:pPr defTabSz="1042988">
                      <a:lnSpc>
                        <a:spcPts val="1500"/>
                      </a:lnSpc>
                    </a:pPr>
                    <a:r>
                      <a:rPr lang="en-US" altLang="ja-JP" b="1" dirty="0" smtClean="0">
                        <a:latin typeface="HGS明朝E" pitchFamily="18" charset="-128"/>
                        <a:ea typeface="HGS明朝E" pitchFamily="18" charset="-128"/>
                        <a:cs typeface="メイリオ" pitchFamily="50" charset="-128"/>
                      </a:rPr>
                      <a:t>14</a:t>
                    </a:r>
                    <a:r>
                      <a:rPr lang="ja-JP" altLang="en-US" b="1" dirty="0" smtClean="0">
                        <a:latin typeface="HGS明朝E" pitchFamily="18" charset="-128"/>
                        <a:ea typeface="HGS明朝E" pitchFamily="18" charset="-128"/>
                        <a:cs typeface="メイリオ" pitchFamily="50" charset="-128"/>
                      </a:rPr>
                      <a:t>：</a:t>
                    </a:r>
                    <a:r>
                      <a:rPr lang="en-US" altLang="ja-JP" b="1" dirty="0">
                        <a:latin typeface="HGS明朝E" pitchFamily="18" charset="-128"/>
                        <a:ea typeface="HGS明朝E" pitchFamily="18" charset="-128"/>
                        <a:cs typeface="メイリオ" pitchFamily="50" charset="-128"/>
                      </a:rPr>
                      <a:t>3</a:t>
                    </a:r>
                    <a:r>
                      <a:rPr lang="en-US" altLang="ja-JP" b="1" dirty="0" smtClean="0">
                        <a:latin typeface="HGS明朝E" pitchFamily="18" charset="-128"/>
                        <a:ea typeface="HGS明朝E" pitchFamily="18" charset="-128"/>
                        <a:cs typeface="メイリオ" pitchFamily="50" charset="-128"/>
                      </a:rPr>
                      <a:t>0</a:t>
                    </a:r>
                    <a:r>
                      <a:rPr lang="ja-JP" altLang="en-US" b="1" dirty="0" smtClean="0">
                        <a:latin typeface="HGS明朝E" pitchFamily="18" charset="-128"/>
                        <a:ea typeface="HGS明朝E" pitchFamily="18" charset="-128"/>
                        <a:cs typeface="メイリオ" pitchFamily="50" charset="-128"/>
                      </a:rPr>
                      <a:t>～</a:t>
                    </a:r>
                    <a:r>
                      <a:rPr lang="en-US" altLang="ja-JP" b="1" dirty="0" smtClean="0">
                        <a:latin typeface="HGS明朝E" pitchFamily="18" charset="-128"/>
                        <a:ea typeface="HGS明朝E" pitchFamily="18" charset="-128"/>
                        <a:cs typeface="メイリオ" pitchFamily="50" charset="-128"/>
                      </a:rPr>
                      <a:t>16</a:t>
                    </a:r>
                    <a:r>
                      <a:rPr lang="ja-JP" altLang="en-US" b="1" dirty="0" smtClean="0">
                        <a:latin typeface="HGS明朝E" pitchFamily="18" charset="-128"/>
                        <a:ea typeface="HGS明朝E" pitchFamily="18" charset="-128"/>
                        <a:cs typeface="メイリオ" pitchFamily="50" charset="-128"/>
                      </a:rPr>
                      <a:t>：</a:t>
                    </a:r>
                    <a:r>
                      <a:rPr lang="en-US" altLang="ja-JP" b="1" dirty="0" smtClean="0">
                        <a:latin typeface="HGS明朝E" pitchFamily="18" charset="-128"/>
                        <a:ea typeface="HGS明朝E" pitchFamily="18" charset="-128"/>
                        <a:cs typeface="メイリオ" pitchFamily="50" charset="-128"/>
                      </a:rPr>
                      <a:t>45</a:t>
                    </a:r>
                    <a:endParaRPr lang="ja-JP" altLang="en-US" b="1" dirty="0">
                      <a:latin typeface="HGS明朝E" pitchFamily="18" charset="-128"/>
                      <a:ea typeface="HGS明朝E" pitchFamily="18" charset="-128"/>
                      <a:cs typeface="メイリオ" pitchFamily="50" charset="-128"/>
                    </a:endParaRPr>
                  </a:p>
                </p:txBody>
              </p:sp>
              <p:sp>
                <p:nvSpPr>
                  <p:cNvPr id="84" name="テキスト ボックス 13"/>
                  <p:cNvSpPr txBox="1"/>
                  <p:nvPr/>
                </p:nvSpPr>
                <p:spPr>
                  <a:xfrm>
                    <a:off x="836712" y="7905328"/>
                    <a:ext cx="2232248" cy="262572"/>
                  </a:xfrm>
                  <a:prstGeom prst="rect">
                    <a:avLst/>
                  </a:prstGeom>
                  <a:noFill/>
                </p:spPr>
                <p:txBody>
                  <a:bodyPr wrap="square">
                    <a:spAutoFit/>
                  </a:bodyPr>
                  <a:lstStyle/>
                  <a:p>
                    <a:pPr defTabSz="1042988">
                      <a:lnSpc>
                        <a:spcPts val="1500"/>
                      </a:lnSpc>
                    </a:pPr>
                    <a:r>
                      <a:rPr lang="ja-JP" altLang="en-US" sz="1200" dirty="0" smtClean="0">
                        <a:latin typeface="HGS明朝E" pitchFamily="18" charset="-128"/>
                        <a:ea typeface="HGS明朝E" pitchFamily="18" charset="-128"/>
                        <a:cs typeface="メイリオ" pitchFamily="50" charset="-128"/>
                      </a:rPr>
                      <a:t> 受　付   ： </a:t>
                    </a:r>
                    <a:r>
                      <a:rPr lang="en-US" altLang="ja-JP" sz="1200" dirty="0" smtClean="0">
                        <a:latin typeface="HGS明朝E" pitchFamily="18" charset="-128"/>
                        <a:ea typeface="HGS明朝E" pitchFamily="18" charset="-128"/>
                        <a:cs typeface="メイリオ" pitchFamily="50" charset="-128"/>
                      </a:rPr>
                      <a:t>14</a:t>
                    </a:r>
                    <a:r>
                      <a:rPr lang="ja-JP" altLang="en-US" sz="1200" dirty="0" smtClean="0">
                        <a:latin typeface="HGS明朝E" pitchFamily="18" charset="-128"/>
                        <a:ea typeface="HGS明朝E" pitchFamily="18" charset="-128"/>
                        <a:cs typeface="メイリオ" pitchFamily="50" charset="-128"/>
                      </a:rPr>
                      <a:t>：</a:t>
                    </a:r>
                    <a:r>
                      <a:rPr lang="en-US" altLang="ja-JP" sz="1200" dirty="0">
                        <a:latin typeface="HGS明朝E" pitchFamily="18" charset="-128"/>
                        <a:ea typeface="HGS明朝E" pitchFamily="18" charset="-128"/>
                        <a:cs typeface="メイリオ" pitchFamily="50" charset="-128"/>
                      </a:rPr>
                      <a:t>0</a:t>
                    </a:r>
                    <a:r>
                      <a:rPr lang="en-US" altLang="ja-JP" sz="1200" dirty="0" smtClean="0">
                        <a:latin typeface="HGS明朝E" pitchFamily="18" charset="-128"/>
                        <a:ea typeface="HGS明朝E" pitchFamily="18" charset="-128"/>
                        <a:cs typeface="メイリオ" pitchFamily="50" charset="-128"/>
                      </a:rPr>
                      <a:t>0</a:t>
                    </a:r>
                    <a:r>
                      <a:rPr lang="ja-JP" altLang="en-US" sz="1200" dirty="0" smtClean="0">
                        <a:latin typeface="HGS明朝E" pitchFamily="18" charset="-128"/>
                        <a:ea typeface="HGS明朝E" pitchFamily="18" charset="-128"/>
                        <a:cs typeface="メイリオ" pitchFamily="50" charset="-128"/>
                      </a:rPr>
                      <a:t>～</a:t>
                    </a:r>
                    <a:endParaRPr lang="en-US" altLang="ja-JP" sz="1200" dirty="0" smtClean="0">
                      <a:latin typeface="HGS明朝E" pitchFamily="18" charset="-128"/>
                      <a:ea typeface="HGS明朝E" pitchFamily="18" charset="-128"/>
                      <a:cs typeface="メイリオ" pitchFamily="50" charset="-128"/>
                    </a:endParaRPr>
                  </a:p>
                </p:txBody>
              </p:sp>
              <p:sp>
                <p:nvSpPr>
                  <p:cNvPr id="85" name="テキスト ボックス 13"/>
                  <p:cNvSpPr txBox="1"/>
                  <p:nvPr/>
                </p:nvSpPr>
                <p:spPr>
                  <a:xfrm>
                    <a:off x="424280" y="7197449"/>
                    <a:ext cx="1052736" cy="376257"/>
                  </a:xfrm>
                  <a:prstGeom prst="rect">
                    <a:avLst/>
                  </a:prstGeom>
                  <a:noFill/>
                </p:spPr>
                <p:txBody>
                  <a:bodyPr wrap="square">
                    <a:spAutoFit/>
                  </a:bodyPr>
                  <a:lstStyle/>
                  <a:p>
                    <a:pPr defTabSz="1042988">
                      <a:lnSpc>
                        <a:spcPct val="135000"/>
                      </a:lnSpc>
                    </a:pPr>
                    <a:r>
                      <a:rPr lang="en-US" altLang="ja-JP" sz="1600" b="1" dirty="0" smtClean="0">
                        <a:latin typeface="HGS明朝E" pitchFamily="18" charset="-128"/>
                        <a:ea typeface="HGS明朝E" pitchFamily="18" charset="-128"/>
                        <a:cs typeface="メイリオ" pitchFamily="50" charset="-128"/>
                      </a:rPr>
                      <a:t>2019</a:t>
                    </a:r>
                    <a:r>
                      <a:rPr lang="ja-JP" altLang="en-US" sz="1600" b="1" dirty="0" smtClean="0">
                        <a:latin typeface="HGS明朝E" pitchFamily="18" charset="-128"/>
                        <a:ea typeface="HGS明朝E" pitchFamily="18" charset="-128"/>
                        <a:cs typeface="メイリオ" pitchFamily="50" charset="-128"/>
                      </a:rPr>
                      <a:t>年 </a:t>
                    </a:r>
                    <a:endParaRPr lang="ja-JP" altLang="en-US" sz="1600" b="1" dirty="0">
                      <a:latin typeface="HGS明朝E" pitchFamily="18" charset="-128"/>
                      <a:ea typeface="HGS明朝E" pitchFamily="18" charset="-128"/>
                      <a:cs typeface="メイリオ" pitchFamily="50" charset="-128"/>
                    </a:endParaRPr>
                  </a:p>
                </p:txBody>
              </p:sp>
            </p:grpSp>
          </p:grpSp>
          <p:sp>
            <p:nvSpPr>
              <p:cNvPr id="77" name="テキスト ボックス 76"/>
              <p:cNvSpPr txBox="1"/>
              <p:nvPr/>
            </p:nvSpPr>
            <p:spPr>
              <a:xfrm>
                <a:off x="3068960" y="5529064"/>
                <a:ext cx="740830" cy="307777"/>
              </a:xfrm>
              <a:prstGeom prst="rect">
                <a:avLst/>
              </a:prstGeom>
              <a:solidFill>
                <a:schemeClr val="bg1">
                  <a:lumMod val="75000"/>
                  <a:alpha val="9000"/>
                </a:schemeClr>
              </a:solidFill>
              <a:ln>
                <a:solidFill>
                  <a:schemeClr val="tx1">
                    <a:lumMod val="50000"/>
                    <a:lumOff val="50000"/>
                  </a:schemeClr>
                </a:solidFill>
              </a:ln>
            </p:spPr>
            <p:txBody>
              <a:bodyPr wrap="square" rtlCol="0">
                <a:spAutoFit/>
              </a:bodyPr>
              <a:lstStyle/>
              <a:p>
                <a:pPr algn="ctr">
                  <a:spcBef>
                    <a:spcPts val="300"/>
                  </a:spcBef>
                </a:pPr>
                <a:r>
                  <a:rPr lang="ja-JP" altLang="en-US" sz="1400" b="1" dirty="0" smtClean="0">
                    <a:latin typeface="HGS明朝E" pitchFamily="18" charset="-128"/>
                    <a:ea typeface="HGS明朝E" pitchFamily="18" charset="-128"/>
                    <a:cs typeface="メイリオ" pitchFamily="50" charset="-128"/>
                  </a:rPr>
                  <a:t>会 場</a:t>
                </a:r>
                <a:endParaRPr kumimoji="1" lang="en-US" altLang="ja-JP" sz="1400" b="1" dirty="0" smtClean="0">
                  <a:latin typeface="HGS明朝E" pitchFamily="18" charset="-128"/>
                  <a:ea typeface="HGS明朝E" pitchFamily="18" charset="-128"/>
                  <a:cs typeface="メイリオ" pitchFamily="50" charset="-128"/>
                </a:endParaRPr>
              </a:p>
            </p:txBody>
          </p:sp>
          <p:sp>
            <p:nvSpPr>
              <p:cNvPr id="79" name="テキスト ボックス 78"/>
              <p:cNvSpPr txBox="1"/>
              <p:nvPr/>
            </p:nvSpPr>
            <p:spPr>
              <a:xfrm>
                <a:off x="2969861" y="5889104"/>
                <a:ext cx="3843515" cy="800219"/>
              </a:xfrm>
              <a:prstGeom prst="rect">
                <a:avLst/>
              </a:prstGeom>
              <a:noFill/>
            </p:spPr>
            <p:txBody>
              <a:bodyPr wrap="square" rtlCol="0">
                <a:spAutoFit/>
              </a:bodyPr>
              <a:lstStyle/>
              <a:p>
                <a:r>
                  <a:rPr lang="ja-JP" altLang="en-US" sz="1600" b="1" dirty="0" smtClean="0">
                    <a:latin typeface="ＭＳ Ｐ明朝" panose="02020600040205080304" pitchFamily="18" charset="-128"/>
                    <a:ea typeface="ＭＳ Ｐ明朝" panose="02020600040205080304" pitchFamily="18" charset="-128"/>
                  </a:rPr>
                  <a:t>ハートンホール日本生命御堂筋ビル</a:t>
                </a:r>
                <a:r>
                  <a:rPr lang="en-US" altLang="ja-JP" sz="1600" b="1" dirty="0" smtClean="0">
                    <a:latin typeface="ＭＳ Ｐ明朝" panose="02020600040205080304" pitchFamily="18" charset="-128"/>
                    <a:ea typeface="ＭＳ Ｐ明朝" panose="02020600040205080304" pitchFamily="18" charset="-128"/>
                  </a:rPr>
                  <a:t>12</a:t>
                </a:r>
                <a:r>
                  <a:rPr lang="ja-JP" altLang="en-US" sz="1600" b="1" dirty="0" smtClean="0">
                    <a:latin typeface="ＭＳ Ｐ明朝" panose="02020600040205080304" pitchFamily="18" charset="-128"/>
                    <a:ea typeface="ＭＳ Ｐ明朝" panose="02020600040205080304" pitchFamily="18" charset="-128"/>
                  </a:rPr>
                  <a:t>階</a:t>
                </a:r>
                <a:endParaRPr lang="ja-JP" altLang="en-US" sz="1600" b="1" dirty="0">
                  <a:latin typeface="ＭＳ Ｐ明朝" panose="02020600040205080304" pitchFamily="18" charset="-128"/>
                  <a:ea typeface="ＭＳ Ｐ明朝" panose="02020600040205080304" pitchFamily="18" charset="-128"/>
                </a:endParaRPr>
              </a:p>
              <a:p>
                <a:pPr lvl="0">
                  <a:spcBef>
                    <a:spcPts val="300"/>
                  </a:spcBef>
                </a:pPr>
                <a:r>
                  <a:rPr lang="ja-JP" altLang="en-US" sz="1300" dirty="0" smtClean="0">
                    <a:solidFill>
                      <a:prstClr val="black"/>
                    </a:solidFill>
                    <a:latin typeface="HGS明朝E" panose="02020900000000000000" pitchFamily="18" charset="-128"/>
                    <a:ea typeface="HGS明朝E" panose="02020900000000000000" pitchFamily="18" charset="-128"/>
                    <a:cs typeface="メイリオ" pitchFamily="50" charset="-128"/>
                  </a:rPr>
                  <a:t>　</a:t>
                </a:r>
                <a:r>
                  <a:rPr lang="ja-JP" altLang="en-US" sz="1200" dirty="0" smtClean="0">
                    <a:solidFill>
                      <a:prstClr val="black"/>
                    </a:solidFill>
                    <a:latin typeface="HGS明朝E" panose="02020900000000000000" pitchFamily="18" charset="-128"/>
                    <a:ea typeface="HGS明朝E" panose="02020900000000000000" pitchFamily="18" charset="-128"/>
                    <a:cs typeface="メイリオ" pitchFamily="50" charset="-128"/>
                  </a:rPr>
                  <a:t>　　　　　</a:t>
                </a:r>
                <a:r>
                  <a:rPr lang="ja-JP" altLang="en-US" sz="1200" b="1" dirty="0" smtClean="0">
                    <a:solidFill>
                      <a:prstClr val="black"/>
                    </a:solidFill>
                    <a:latin typeface="HGS明朝E" panose="02020900000000000000" pitchFamily="18" charset="-128"/>
                    <a:ea typeface="HGS明朝E" panose="02020900000000000000" pitchFamily="18" charset="-128"/>
                    <a:cs typeface="メイリオ" pitchFamily="50" charset="-128"/>
                  </a:rPr>
                  <a:t>大阪市</a:t>
                </a:r>
                <a:r>
                  <a:rPr lang="ja-JP" altLang="en-US" sz="1200" b="1" dirty="0">
                    <a:solidFill>
                      <a:prstClr val="black"/>
                    </a:solidFill>
                    <a:latin typeface="HGS明朝E" panose="02020900000000000000" pitchFamily="18" charset="-128"/>
                    <a:ea typeface="HGS明朝E" panose="02020900000000000000" pitchFamily="18" charset="-128"/>
                    <a:cs typeface="メイリオ" pitchFamily="50" charset="-128"/>
                  </a:rPr>
                  <a:t>中央区南船場</a:t>
                </a:r>
                <a:r>
                  <a:rPr lang="en-US" altLang="ja-JP" sz="1200" b="1" dirty="0" smtClean="0">
                    <a:solidFill>
                      <a:prstClr val="black"/>
                    </a:solidFill>
                    <a:latin typeface="HGS明朝E" panose="02020900000000000000" pitchFamily="18" charset="-128"/>
                    <a:ea typeface="HGS明朝E" panose="02020900000000000000" pitchFamily="18" charset="-128"/>
                    <a:cs typeface="メイリオ" pitchFamily="50" charset="-128"/>
                  </a:rPr>
                  <a:t>4-2-4</a:t>
                </a:r>
              </a:p>
              <a:p>
                <a:pPr lvl="0" algn="ctr">
                  <a:spcBef>
                    <a:spcPts val="300"/>
                  </a:spcBef>
                </a:pPr>
                <a:r>
                  <a:rPr lang="en-US" altLang="ja-JP" sz="1200" b="1" dirty="0">
                    <a:solidFill>
                      <a:prstClr val="black"/>
                    </a:solidFill>
                    <a:latin typeface="HGS明朝E" panose="02020900000000000000" pitchFamily="18" charset="-128"/>
                    <a:ea typeface="HGS明朝E" panose="02020900000000000000" pitchFamily="18" charset="-128"/>
                    <a:cs typeface="メイリオ" pitchFamily="50" charset="-128"/>
                  </a:rPr>
                  <a:t>https://www.hearton.co.jp/access/nissei</a:t>
                </a:r>
              </a:p>
            </p:txBody>
          </p:sp>
        </p:grpSp>
        <p:sp>
          <p:nvSpPr>
            <p:cNvPr id="86" name="テキスト ボックス 85"/>
            <p:cNvSpPr txBox="1"/>
            <p:nvPr/>
          </p:nvSpPr>
          <p:spPr>
            <a:xfrm>
              <a:off x="163050" y="5588695"/>
              <a:ext cx="740830" cy="307777"/>
            </a:xfrm>
            <a:prstGeom prst="rect">
              <a:avLst/>
            </a:prstGeom>
            <a:solidFill>
              <a:schemeClr val="bg1">
                <a:lumMod val="75000"/>
                <a:alpha val="9000"/>
              </a:schemeClr>
            </a:solidFill>
            <a:ln>
              <a:solidFill>
                <a:schemeClr val="tx1">
                  <a:lumMod val="50000"/>
                  <a:lumOff val="50000"/>
                </a:schemeClr>
              </a:solidFill>
            </a:ln>
          </p:spPr>
          <p:txBody>
            <a:bodyPr wrap="square" rtlCol="0">
              <a:spAutoFit/>
            </a:bodyPr>
            <a:lstStyle/>
            <a:p>
              <a:pPr algn="ctr">
                <a:spcBef>
                  <a:spcPts val="300"/>
                </a:spcBef>
              </a:pPr>
              <a:r>
                <a:rPr lang="ja-JP" altLang="en-US" sz="1400" b="1" dirty="0" smtClean="0">
                  <a:latin typeface="HGS明朝E" pitchFamily="18" charset="-128"/>
                  <a:ea typeface="HGS明朝E" pitchFamily="18" charset="-128"/>
                  <a:cs typeface="メイリオ" pitchFamily="50" charset="-128"/>
                </a:rPr>
                <a:t>日 時</a:t>
              </a:r>
              <a:endParaRPr kumimoji="1" lang="en-US" altLang="ja-JP" sz="1400" b="1" dirty="0" smtClean="0">
                <a:latin typeface="HGS明朝E" pitchFamily="18" charset="-128"/>
                <a:ea typeface="HGS明朝E" pitchFamily="18" charset="-128"/>
                <a:cs typeface="メイリオ" pitchFamily="50" charset="-128"/>
              </a:endParaRPr>
            </a:p>
          </p:txBody>
        </p:sp>
      </p:grpSp>
      <p:grpSp>
        <p:nvGrpSpPr>
          <p:cNvPr id="36" name="グループ化 35"/>
          <p:cNvGrpSpPr/>
          <p:nvPr/>
        </p:nvGrpSpPr>
        <p:grpSpPr>
          <a:xfrm>
            <a:off x="116632" y="7401272"/>
            <a:ext cx="6413094" cy="1545530"/>
            <a:chOff x="116632" y="7499334"/>
            <a:chExt cx="6413094" cy="1545530"/>
          </a:xfrm>
        </p:grpSpPr>
        <p:sp>
          <p:nvSpPr>
            <p:cNvPr id="37" name="角丸四角形 36"/>
            <p:cNvSpPr/>
            <p:nvPr/>
          </p:nvSpPr>
          <p:spPr>
            <a:xfrm>
              <a:off x="116632" y="7499334"/>
              <a:ext cx="1008112" cy="379939"/>
            </a:xfrm>
            <a:prstGeom prst="round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200" dirty="0" smtClean="0">
                  <a:solidFill>
                    <a:schemeClr val="bg1"/>
                  </a:solidFill>
                  <a:latin typeface="HGS明朝E" pitchFamily="18" charset="-128"/>
                  <a:ea typeface="HGS明朝E" pitchFamily="18" charset="-128"/>
                </a:rPr>
                <a:t>お申込み</a:t>
              </a:r>
              <a:endParaRPr kumimoji="1" lang="ja-JP" altLang="en-US" sz="1200" dirty="0">
                <a:solidFill>
                  <a:schemeClr val="bg1"/>
                </a:solidFill>
                <a:latin typeface="HGS明朝E" pitchFamily="18" charset="-128"/>
                <a:ea typeface="HGS明朝E" pitchFamily="18" charset="-128"/>
              </a:endParaRPr>
            </a:p>
          </p:txBody>
        </p:sp>
        <p:sp>
          <p:nvSpPr>
            <p:cNvPr id="38" name="テキスト ボックス 37"/>
            <p:cNvSpPr txBox="1"/>
            <p:nvPr/>
          </p:nvSpPr>
          <p:spPr>
            <a:xfrm>
              <a:off x="989161" y="7867245"/>
              <a:ext cx="4830168" cy="954107"/>
            </a:xfrm>
            <a:prstGeom prst="rect">
              <a:avLst/>
            </a:prstGeom>
            <a:noFill/>
          </p:spPr>
          <p:txBody>
            <a:bodyPr wrap="none" rtlCol="0" anchor="ctr" anchorCtr="1">
              <a:spAutoFit/>
            </a:bodyPr>
            <a:lstStyle/>
            <a:p>
              <a:r>
                <a:rPr kumimoji="1" lang="ja-JP" altLang="en-US" sz="2000" b="1" dirty="0" smtClean="0">
                  <a:solidFill>
                    <a:srgbClr val="FF00FF"/>
                  </a:solidFill>
                  <a:latin typeface="HGS明朝E" pitchFamily="18" charset="-128"/>
                  <a:ea typeface="HGS明朝E" pitchFamily="18" charset="-128"/>
                </a:rPr>
                <a:t>パトラホームページよりお申込み下さい</a:t>
              </a:r>
              <a:endParaRPr kumimoji="1" lang="en-US" altLang="ja-JP" sz="2000" b="1" dirty="0" smtClean="0">
                <a:solidFill>
                  <a:srgbClr val="FF00FF"/>
                </a:solidFill>
                <a:latin typeface="HGS明朝E" pitchFamily="18" charset="-128"/>
                <a:ea typeface="HGS明朝E" pitchFamily="18" charset="-128"/>
              </a:endParaRPr>
            </a:p>
            <a:p>
              <a:endParaRPr lang="en-US" altLang="ja-JP" sz="800" b="1" dirty="0" smtClean="0">
                <a:solidFill>
                  <a:srgbClr val="FF00FF"/>
                </a:solidFill>
                <a:latin typeface="HGS明朝E" pitchFamily="18" charset="-128"/>
                <a:ea typeface="HGS明朝E" pitchFamily="18" charset="-128"/>
              </a:endParaRPr>
            </a:p>
            <a:p>
              <a:endParaRPr lang="en-US" altLang="ja-JP" sz="800" b="1" dirty="0" smtClean="0">
                <a:solidFill>
                  <a:srgbClr val="FF00FF"/>
                </a:solidFill>
                <a:latin typeface="HGS明朝E" pitchFamily="18" charset="-128"/>
                <a:ea typeface="HGS明朝E" pitchFamily="18" charset="-128"/>
              </a:endParaRPr>
            </a:p>
            <a:p>
              <a:r>
                <a:rPr lang="en-US" altLang="ja-JP" sz="2000" b="1" dirty="0">
                  <a:solidFill>
                    <a:srgbClr val="FF00FF"/>
                  </a:solidFill>
                  <a:latin typeface="ＭＳ Ｐ明朝" panose="02020600040205080304" pitchFamily="18" charset="-128"/>
                  <a:ea typeface="ＭＳ Ｐ明朝" panose="02020600040205080304" pitchFamily="18" charset="-128"/>
                </a:rPr>
                <a:t>https://www.sungroup-patra.jp/seminar</a:t>
              </a:r>
              <a:endParaRPr kumimoji="1" lang="ja-JP" altLang="en-US" sz="2000" b="1" dirty="0">
                <a:solidFill>
                  <a:srgbClr val="FF00FF"/>
                </a:solidFill>
                <a:latin typeface="ＭＳ Ｐ明朝" panose="02020600040205080304" pitchFamily="18" charset="-128"/>
                <a:ea typeface="ＭＳ Ｐ明朝" panose="02020600040205080304" pitchFamily="18" charset="-128"/>
              </a:endParaRPr>
            </a:p>
          </p:txBody>
        </p:sp>
        <p:pic>
          <p:nvPicPr>
            <p:cNvPr id="39" name="Picture 2" descr="T:\パトラ\セミナー案内QRコード\セミナー案内.bmp"/>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19331" y="8472161"/>
              <a:ext cx="572703" cy="572703"/>
            </a:xfrm>
            <a:prstGeom prst="rect">
              <a:avLst/>
            </a:prstGeom>
            <a:noFill/>
            <a:extLst>
              <a:ext uri="{909E8E84-426E-40DD-AFC4-6F175D3DCCD1}">
                <a14:hiddenFill xmlns:a14="http://schemas.microsoft.com/office/drawing/2010/main">
                  <a:solidFill>
                    <a:srgbClr val="FFFFFF"/>
                  </a:solidFill>
                </a14:hiddenFill>
              </a:ext>
            </a:extLst>
          </p:spPr>
        </p:pic>
        <p:sp>
          <p:nvSpPr>
            <p:cNvPr id="40" name="テキスト ボックス 39"/>
            <p:cNvSpPr txBox="1"/>
            <p:nvPr/>
          </p:nvSpPr>
          <p:spPr>
            <a:xfrm>
              <a:off x="5457470" y="8288422"/>
              <a:ext cx="1072256" cy="215444"/>
            </a:xfrm>
            <a:prstGeom prst="rect">
              <a:avLst/>
            </a:prstGeom>
            <a:noFill/>
          </p:spPr>
          <p:txBody>
            <a:bodyPr wrap="square" rtlCol="0">
              <a:spAutoFit/>
            </a:bodyPr>
            <a:lstStyle/>
            <a:p>
              <a:r>
                <a:rPr kumimoji="1" lang="ja-JP" altLang="en-US" sz="800" smtClean="0"/>
                <a:t>▼知財セミナー情報</a:t>
              </a:r>
              <a:endParaRPr kumimoji="1" lang="ja-JP" altLang="en-US" sz="800"/>
            </a:p>
          </p:txBody>
        </p:sp>
      </p:grpSp>
      <p:grpSp>
        <p:nvGrpSpPr>
          <p:cNvPr id="44" name="グループ化 43"/>
          <p:cNvGrpSpPr/>
          <p:nvPr/>
        </p:nvGrpSpPr>
        <p:grpSpPr>
          <a:xfrm>
            <a:off x="56318" y="3775247"/>
            <a:ext cx="6767668" cy="1802427"/>
            <a:chOff x="47242" y="3510613"/>
            <a:chExt cx="6767668" cy="1802427"/>
          </a:xfrm>
        </p:grpSpPr>
        <p:sp>
          <p:nvSpPr>
            <p:cNvPr id="45" name="角丸四角形 44"/>
            <p:cNvSpPr/>
            <p:nvPr/>
          </p:nvSpPr>
          <p:spPr>
            <a:xfrm>
              <a:off x="47242" y="3510613"/>
              <a:ext cx="6767668" cy="1802427"/>
            </a:xfrm>
            <a:prstGeom prst="roundRect">
              <a:avLst/>
            </a:prstGeom>
            <a:solidFill>
              <a:srgbClr val="FFDDFF">
                <a:alpha val="41961"/>
              </a:srgbClr>
            </a:solidFill>
            <a:ln>
              <a:noFill/>
            </a:ln>
            <a:effectLst>
              <a:glow rad="101600">
                <a:schemeClr val="bg1">
                  <a:alpha val="4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6" name="グループ化 45"/>
            <p:cNvGrpSpPr/>
            <p:nvPr/>
          </p:nvGrpSpPr>
          <p:grpSpPr>
            <a:xfrm>
              <a:off x="468499" y="3632285"/>
              <a:ext cx="6318963" cy="926347"/>
              <a:chOff x="476672" y="4016896"/>
              <a:chExt cx="6318963" cy="659133"/>
            </a:xfrm>
          </p:grpSpPr>
          <p:sp>
            <p:nvSpPr>
              <p:cNvPr id="51" name="テキスト ボックス 50"/>
              <p:cNvSpPr txBox="1"/>
              <p:nvPr/>
            </p:nvSpPr>
            <p:spPr>
              <a:xfrm>
                <a:off x="651173" y="4237782"/>
                <a:ext cx="6144462" cy="218996"/>
              </a:xfrm>
              <a:prstGeom prst="rect">
                <a:avLst/>
              </a:prstGeom>
              <a:noFill/>
            </p:spPr>
            <p:txBody>
              <a:bodyPr wrap="square" rtlCol="0">
                <a:spAutoFit/>
              </a:bodyPr>
              <a:lstStyle/>
              <a:p>
                <a:pPr>
                  <a:spcBef>
                    <a:spcPts val="200"/>
                  </a:spcBef>
                </a:pPr>
                <a:r>
                  <a:rPr lang="ja-JP" altLang="en-US" sz="1400" dirty="0" smtClean="0">
                    <a:latin typeface="HGS明朝E" panose="02020900000000000000" pitchFamily="18" charset="-128"/>
                    <a:ea typeface="HGS明朝E" panose="02020900000000000000" pitchFamily="18" charset="-128"/>
                    <a:cs typeface="メイリオ" pitchFamily="50" charset="-128"/>
                  </a:rPr>
                  <a:t>講師：</a:t>
                </a:r>
                <a:r>
                  <a:rPr lang="ja-JP" altLang="en-US" sz="1200" dirty="0" smtClean="0">
                    <a:latin typeface="HGS明朝E" panose="02020900000000000000" pitchFamily="18" charset="-128"/>
                    <a:ea typeface="HGS明朝E" panose="02020900000000000000" pitchFamily="18" charset="-128"/>
                    <a:cs typeface="メイリオ" pitchFamily="50" charset="-128"/>
                  </a:rPr>
                  <a:t>特許業務法人 </a:t>
                </a:r>
                <a:r>
                  <a:rPr lang="ja-JP" altLang="en-US" sz="1400" dirty="0" smtClean="0">
                    <a:latin typeface="HGS明朝E" panose="02020900000000000000" pitchFamily="18" charset="-128"/>
                    <a:ea typeface="HGS明朝E" panose="02020900000000000000" pitchFamily="18" charset="-128"/>
                    <a:cs typeface="メイリオ" pitchFamily="50" charset="-128"/>
                  </a:rPr>
                  <a:t>藤本パートナーズ　特許第２部 部門長  弁理士  北田 明　　　</a:t>
                </a:r>
                <a:endParaRPr kumimoji="1" lang="ja-JP" altLang="en-US" sz="1400" dirty="0">
                  <a:latin typeface="HGS明朝E" panose="02020900000000000000" pitchFamily="18" charset="-128"/>
                  <a:ea typeface="HGS明朝E" panose="02020900000000000000" pitchFamily="18" charset="-128"/>
                  <a:cs typeface="メイリオ" pitchFamily="50" charset="-128"/>
                </a:endParaRPr>
              </a:p>
            </p:txBody>
          </p:sp>
          <p:sp>
            <p:nvSpPr>
              <p:cNvPr id="53" name="テキスト ボックス 52"/>
              <p:cNvSpPr txBox="1"/>
              <p:nvPr/>
            </p:nvSpPr>
            <p:spPr>
              <a:xfrm>
                <a:off x="476672" y="4016896"/>
                <a:ext cx="5137879" cy="323165"/>
              </a:xfrm>
              <a:prstGeom prst="rect">
                <a:avLst/>
              </a:prstGeom>
              <a:noFill/>
            </p:spPr>
            <p:txBody>
              <a:bodyPr wrap="square" rtlCol="0">
                <a:spAutoFit/>
              </a:bodyPr>
              <a:lstStyle/>
              <a:p>
                <a:r>
                  <a:rPr lang="ja-JP" altLang="en-US"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第</a:t>
                </a:r>
                <a:r>
                  <a:rPr lang="en-US" altLang="ja-JP" sz="1500" b="1" spc="300" dirty="0">
                    <a:solidFill>
                      <a:srgbClr val="0000FF"/>
                    </a:solidFill>
                    <a:latin typeface="HGS明朝E" panose="02020900000000000000" pitchFamily="18" charset="-128"/>
                    <a:ea typeface="HGS明朝E" panose="02020900000000000000" pitchFamily="18" charset="-128"/>
                    <a:cs typeface="メイリオ" pitchFamily="50" charset="-128"/>
                  </a:rPr>
                  <a:t>Ⅰ</a:t>
                </a:r>
                <a:r>
                  <a:rPr lang="ja-JP" altLang="en-US"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部</a:t>
                </a:r>
                <a:r>
                  <a:rPr lang="en-US" altLang="ja-JP"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a:t>
                </a:r>
                <a:r>
                  <a:rPr lang="ja-JP" altLang="en-US"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知財ミックス</a:t>
                </a:r>
                <a:r>
                  <a:rPr lang="en-US" altLang="ja-JP"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a:t>
                </a:r>
                <a:r>
                  <a:rPr lang="ja-JP" altLang="en-US"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特許編</a:t>
                </a:r>
                <a:r>
                  <a:rPr lang="en-US" altLang="ja-JP"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a:t>
                </a:r>
                <a:endParaRPr kumimoji="1" lang="ja-JP" altLang="en-US" sz="1500" b="1" spc="300" dirty="0">
                  <a:solidFill>
                    <a:srgbClr val="0000FF"/>
                  </a:solidFill>
                  <a:latin typeface="HGS明朝E" panose="02020900000000000000" pitchFamily="18" charset="-128"/>
                  <a:ea typeface="HGS明朝E" panose="02020900000000000000" pitchFamily="18" charset="-128"/>
                  <a:cs typeface="メイリオ" pitchFamily="50" charset="-128"/>
                </a:endParaRPr>
              </a:p>
            </p:txBody>
          </p:sp>
          <p:sp>
            <p:nvSpPr>
              <p:cNvPr id="56" name="テキスト ボックス 55"/>
              <p:cNvSpPr txBox="1"/>
              <p:nvPr/>
            </p:nvSpPr>
            <p:spPr>
              <a:xfrm>
                <a:off x="484845" y="4446084"/>
                <a:ext cx="5414382" cy="229945"/>
              </a:xfrm>
              <a:prstGeom prst="rect">
                <a:avLst/>
              </a:prstGeom>
              <a:noFill/>
            </p:spPr>
            <p:txBody>
              <a:bodyPr wrap="square" rtlCol="0">
                <a:spAutoFit/>
              </a:bodyPr>
              <a:lstStyle/>
              <a:p>
                <a:r>
                  <a:rPr lang="ja-JP" altLang="en-US"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第</a:t>
                </a:r>
                <a:r>
                  <a:rPr lang="en-US" altLang="ja-JP"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Ⅱ</a:t>
                </a:r>
                <a:r>
                  <a:rPr lang="ja-JP" altLang="en-US"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部</a:t>
                </a:r>
                <a:r>
                  <a:rPr lang="en-US" altLang="ja-JP"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a:t>
                </a:r>
                <a:r>
                  <a:rPr lang="ja-JP" altLang="en-US"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知財ミックス</a:t>
                </a:r>
                <a:r>
                  <a:rPr lang="en-US" altLang="ja-JP"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a:t>
                </a:r>
                <a:r>
                  <a:rPr lang="ja-JP" altLang="en-US"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意匠編</a:t>
                </a:r>
                <a:r>
                  <a:rPr lang="en-US" altLang="ja-JP"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 </a:t>
                </a:r>
                <a:endParaRPr kumimoji="1" lang="ja-JP" altLang="en-US" sz="1500" b="1" spc="300" dirty="0">
                  <a:solidFill>
                    <a:srgbClr val="0000FF"/>
                  </a:solidFill>
                  <a:latin typeface="HGS明朝E" panose="02020900000000000000" pitchFamily="18" charset="-128"/>
                  <a:ea typeface="HGS明朝E" panose="02020900000000000000" pitchFamily="18" charset="-128"/>
                  <a:cs typeface="メイリオ" pitchFamily="50" charset="-128"/>
                </a:endParaRPr>
              </a:p>
            </p:txBody>
          </p:sp>
        </p:grpSp>
        <p:sp>
          <p:nvSpPr>
            <p:cNvPr id="47" name="テキスト ボックス 46"/>
            <p:cNvSpPr txBox="1"/>
            <p:nvPr/>
          </p:nvSpPr>
          <p:spPr>
            <a:xfrm>
              <a:off x="641266" y="4554789"/>
              <a:ext cx="6044626" cy="307777"/>
            </a:xfrm>
            <a:prstGeom prst="rect">
              <a:avLst/>
            </a:prstGeom>
            <a:noFill/>
          </p:spPr>
          <p:txBody>
            <a:bodyPr wrap="square" rtlCol="0">
              <a:spAutoFit/>
            </a:bodyPr>
            <a:lstStyle/>
            <a:p>
              <a:pPr>
                <a:spcBef>
                  <a:spcPts val="200"/>
                </a:spcBef>
              </a:pPr>
              <a:r>
                <a:rPr lang="ja-JP" altLang="en-US" sz="1400" dirty="0" smtClean="0">
                  <a:latin typeface="HGS明朝E" panose="02020900000000000000" pitchFamily="18" charset="-128"/>
                  <a:ea typeface="HGS明朝E" panose="02020900000000000000" pitchFamily="18" charset="-128"/>
                  <a:cs typeface="メイリオ" pitchFamily="50" charset="-128"/>
                </a:rPr>
                <a:t>講師：</a:t>
              </a:r>
              <a:r>
                <a:rPr lang="ja-JP" altLang="en-US" sz="1200" dirty="0" smtClean="0">
                  <a:latin typeface="HGS明朝E" panose="02020900000000000000" pitchFamily="18" charset="-128"/>
                  <a:ea typeface="HGS明朝E" panose="02020900000000000000" pitchFamily="18" charset="-128"/>
                  <a:cs typeface="メイリオ" pitchFamily="50" charset="-128"/>
                </a:rPr>
                <a:t>特許業務法人 </a:t>
              </a:r>
              <a:r>
                <a:rPr lang="ja-JP" altLang="en-US" sz="1400" dirty="0" smtClean="0">
                  <a:latin typeface="HGS明朝E" panose="02020900000000000000" pitchFamily="18" charset="-128"/>
                  <a:ea typeface="HGS明朝E" panose="02020900000000000000" pitchFamily="18" charset="-128"/>
                  <a:cs typeface="メイリオ" pitchFamily="50" charset="-128"/>
                </a:rPr>
                <a:t>藤本パートナーズ　意匠部  部門長  弁理士  石井 隆明　　　</a:t>
              </a:r>
              <a:endParaRPr kumimoji="1" lang="ja-JP" altLang="en-US" sz="1400" dirty="0">
                <a:latin typeface="HGS明朝E" panose="02020900000000000000" pitchFamily="18" charset="-128"/>
                <a:ea typeface="HGS明朝E" panose="02020900000000000000" pitchFamily="18" charset="-128"/>
                <a:cs typeface="メイリオ" pitchFamily="50" charset="-128"/>
              </a:endParaRPr>
            </a:p>
          </p:txBody>
        </p:sp>
        <p:sp>
          <p:nvSpPr>
            <p:cNvPr id="48" name="テキスト ボックス 47"/>
            <p:cNvSpPr txBox="1"/>
            <p:nvPr/>
          </p:nvSpPr>
          <p:spPr>
            <a:xfrm>
              <a:off x="468499" y="4830331"/>
              <a:ext cx="5414382" cy="323165"/>
            </a:xfrm>
            <a:prstGeom prst="rect">
              <a:avLst/>
            </a:prstGeom>
            <a:noFill/>
          </p:spPr>
          <p:txBody>
            <a:bodyPr wrap="square" rtlCol="0">
              <a:spAutoFit/>
            </a:bodyPr>
            <a:lstStyle/>
            <a:p>
              <a:r>
                <a:rPr lang="ja-JP" altLang="en-US"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第</a:t>
              </a:r>
              <a:r>
                <a:rPr lang="en-US" altLang="ja-JP" sz="1500" b="1" spc="300" dirty="0">
                  <a:solidFill>
                    <a:srgbClr val="0000FF"/>
                  </a:solidFill>
                  <a:latin typeface="HGS明朝E" panose="02020900000000000000" pitchFamily="18" charset="-128"/>
                  <a:ea typeface="HGS明朝E" panose="02020900000000000000" pitchFamily="18" charset="-128"/>
                  <a:cs typeface="メイリオ" pitchFamily="50" charset="-128"/>
                </a:rPr>
                <a:t>Ⅲ</a:t>
              </a:r>
              <a:r>
                <a:rPr lang="ja-JP" altLang="en-US"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部</a:t>
              </a:r>
              <a:r>
                <a:rPr lang="en-US" altLang="ja-JP"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a:t>
              </a:r>
              <a:r>
                <a:rPr lang="ja-JP" altLang="en-US"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グループディスカッション</a:t>
              </a:r>
              <a:r>
                <a:rPr lang="en-US" altLang="ja-JP" sz="1500" b="1" spc="300" dirty="0" smtClean="0">
                  <a:solidFill>
                    <a:srgbClr val="0000FF"/>
                  </a:solidFill>
                  <a:latin typeface="HGS明朝E" panose="02020900000000000000" pitchFamily="18" charset="-128"/>
                  <a:ea typeface="HGS明朝E" panose="02020900000000000000" pitchFamily="18" charset="-128"/>
                  <a:cs typeface="メイリオ" pitchFamily="50" charset="-128"/>
                </a:rPr>
                <a:t>』 </a:t>
              </a:r>
              <a:endParaRPr kumimoji="1" lang="ja-JP" altLang="en-US" sz="1500" b="1" spc="300" dirty="0">
                <a:solidFill>
                  <a:srgbClr val="0000FF"/>
                </a:solidFill>
                <a:latin typeface="HGS明朝E" panose="02020900000000000000" pitchFamily="18" charset="-128"/>
                <a:ea typeface="HGS明朝E" panose="02020900000000000000" pitchFamily="18" charset="-128"/>
                <a:cs typeface="メイリオ" pitchFamily="50" charset="-128"/>
              </a:endParaRPr>
            </a:p>
          </p:txBody>
        </p:sp>
      </p:grpSp>
      <p:sp>
        <p:nvSpPr>
          <p:cNvPr id="43" name="テキスト ボックス 42"/>
          <p:cNvSpPr txBox="1"/>
          <p:nvPr/>
        </p:nvSpPr>
        <p:spPr>
          <a:xfrm>
            <a:off x="-13592" y="1422982"/>
            <a:ext cx="6956608" cy="2307547"/>
          </a:xfrm>
          <a:prstGeom prst="rect">
            <a:avLst/>
          </a:prstGeom>
          <a:noFill/>
          <a:ln>
            <a:noFill/>
          </a:ln>
        </p:spPr>
        <p:txBody>
          <a:bodyPr wrap="square" rtlCol="0">
            <a:noAutofit/>
          </a:bodyPr>
          <a:lstStyle/>
          <a:p>
            <a:pPr>
              <a:lnSpc>
                <a:spcPts val="2200"/>
              </a:lnSpc>
            </a:pPr>
            <a:r>
              <a:rPr lang="ja-JP" altLang="en-US" sz="1300" dirty="0" smtClean="0">
                <a:latin typeface="HGP明朝E" panose="02020900000000000000" pitchFamily="18" charset="-128"/>
                <a:ea typeface="HGP明朝E" panose="02020900000000000000" pitchFamily="18" charset="-128"/>
              </a:rPr>
              <a:t>　</a:t>
            </a:r>
            <a:r>
              <a:rPr lang="ja-JP" altLang="en-US" sz="1300" dirty="0">
                <a:solidFill>
                  <a:srgbClr val="000099"/>
                </a:solidFill>
                <a:latin typeface="HGP明朝E" panose="02020900000000000000" pitchFamily="18" charset="-128"/>
                <a:ea typeface="HGP明朝E" panose="02020900000000000000" pitchFamily="18" charset="-128"/>
              </a:rPr>
              <a:t>近年、知財ミックスが話題になっており</a:t>
            </a:r>
            <a:r>
              <a:rPr lang="ja-JP" altLang="en-US" sz="1300" dirty="0" smtClean="0">
                <a:solidFill>
                  <a:srgbClr val="000099"/>
                </a:solidFill>
                <a:latin typeface="HGP明朝E" panose="02020900000000000000" pitchFamily="18" charset="-128"/>
                <a:ea typeface="HGP明朝E" panose="02020900000000000000" pitchFamily="18" charset="-128"/>
              </a:rPr>
              <a:t>、特許</a:t>
            </a:r>
            <a:r>
              <a:rPr lang="ja-JP" altLang="en-US" sz="1300" dirty="0">
                <a:solidFill>
                  <a:srgbClr val="000099"/>
                </a:solidFill>
                <a:latin typeface="HGP明朝E" panose="02020900000000000000" pitchFamily="18" charset="-128"/>
                <a:ea typeface="HGP明朝E" panose="02020900000000000000" pitchFamily="18" charset="-128"/>
              </a:rPr>
              <a:t>や意匠をミックスして包括的な知財戦略を立てることが求められています。 </a:t>
            </a:r>
            <a:r>
              <a:rPr lang="ja-JP" altLang="en-US" sz="1300" dirty="0" smtClean="0">
                <a:solidFill>
                  <a:srgbClr val="000099"/>
                </a:solidFill>
                <a:latin typeface="HGP明朝E" panose="02020900000000000000" pitchFamily="18" charset="-128"/>
                <a:ea typeface="HGP明朝E" panose="02020900000000000000" pitchFamily="18" charset="-128"/>
              </a:rPr>
              <a:t>特許</a:t>
            </a:r>
            <a:r>
              <a:rPr lang="ja-JP" altLang="en-US" sz="1300" dirty="0">
                <a:solidFill>
                  <a:srgbClr val="000099"/>
                </a:solidFill>
                <a:latin typeface="HGP明朝E" panose="02020900000000000000" pitchFamily="18" charset="-128"/>
                <a:ea typeface="HGP明朝E" panose="02020900000000000000" pitchFamily="18" charset="-128"/>
              </a:rPr>
              <a:t>と意匠をミックスした知財戦略を検討するときには、特許独特の実務や意匠独特の実務をしっかり把握した上で、特許的アプローチ・意匠的アプローチをしなければ、有効な知財戦略（活用できる権利取得のための出願戦略）</a:t>
            </a:r>
            <a:r>
              <a:rPr lang="ja-JP" altLang="en-US" sz="1300" dirty="0" smtClean="0">
                <a:solidFill>
                  <a:srgbClr val="000099"/>
                </a:solidFill>
                <a:latin typeface="HGP明朝E" panose="02020900000000000000" pitchFamily="18" charset="-128"/>
                <a:ea typeface="HGP明朝E" panose="02020900000000000000" pitchFamily="18" charset="-128"/>
              </a:rPr>
              <a:t>を立てる</a:t>
            </a:r>
            <a:r>
              <a:rPr lang="ja-JP" altLang="en-US" sz="1300" dirty="0">
                <a:solidFill>
                  <a:srgbClr val="000099"/>
                </a:solidFill>
                <a:latin typeface="HGP明朝E" panose="02020900000000000000" pitchFamily="18" charset="-128"/>
                <a:ea typeface="HGP明朝E" panose="02020900000000000000" pitchFamily="18" charset="-128"/>
              </a:rPr>
              <a:t>ことはできません。 </a:t>
            </a:r>
          </a:p>
          <a:p>
            <a:pPr>
              <a:lnSpc>
                <a:spcPts val="2200"/>
              </a:lnSpc>
            </a:pPr>
            <a:r>
              <a:rPr lang="ja-JP" altLang="en-US" sz="1300" dirty="0" smtClean="0">
                <a:solidFill>
                  <a:srgbClr val="000099"/>
                </a:solidFill>
                <a:latin typeface="HGP明朝E" panose="02020900000000000000" pitchFamily="18" charset="-128"/>
                <a:ea typeface="HGP明朝E" panose="02020900000000000000" pitchFamily="18" charset="-128"/>
              </a:rPr>
              <a:t>　今回</a:t>
            </a:r>
            <a:r>
              <a:rPr lang="ja-JP" altLang="en-US" sz="1300" dirty="0">
                <a:solidFill>
                  <a:srgbClr val="000099"/>
                </a:solidFill>
                <a:latin typeface="HGP明朝E" panose="02020900000000000000" pitchFamily="18" charset="-128"/>
                <a:ea typeface="HGP明朝E" panose="02020900000000000000" pitchFamily="18" charset="-128"/>
              </a:rPr>
              <a:t>は、特許実務の専門家と意匠実務の専門家とを講師と</a:t>
            </a:r>
            <a:r>
              <a:rPr lang="ja-JP" altLang="en-US" sz="1300" dirty="0" smtClean="0">
                <a:solidFill>
                  <a:srgbClr val="000099"/>
                </a:solidFill>
                <a:latin typeface="HGP明朝E" panose="02020900000000000000" pitchFamily="18" charset="-128"/>
                <a:ea typeface="HGP明朝E" panose="02020900000000000000" pitchFamily="18" charset="-128"/>
              </a:rPr>
              <a:t>し、</a:t>
            </a:r>
            <a:r>
              <a:rPr lang="ja-JP" altLang="en-US" sz="1300" dirty="0">
                <a:solidFill>
                  <a:srgbClr val="000099"/>
                </a:solidFill>
                <a:latin typeface="HGP明朝E" panose="02020900000000000000" pitchFamily="18" charset="-128"/>
                <a:ea typeface="HGP明朝E" panose="02020900000000000000" pitchFamily="18" charset="-128"/>
              </a:rPr>
              <a:t>グループディスカッション形式で演習問題に取り組み、特許的アプローチ・意匠的アプローチを実践形式で体験して</a:t>
            </a:r>
            <a:r>
              <a:rPr lang="ja-JP" altLang="en-US" sz="1300" dirty="0" smtClean="0">
                <a:solidFill>
                  <a:srgbClr val="000099"/>
                </a:solidFill>
                <a:latin typeface="HGP明朝E" panose="02020900000000000000" pitchFamily="18" charset="-128"/>
                <a:ea typeface="HGP明朝E" panose="02020900000000000000" pitchFamily="18" charset="-128"/>
              </a:rPr>
              <a:t>頂きます。</a:t>
            </a:r>
            <a:endParaRPr lang="en-US" altLang="ja-JP" sz="1300" dirty="0" smtClean="0">
              <a:solidFill>
                <a:srgbClr val="000099"/>
              </a:solidFill>
              <a:latin typeface="HGP明朝E" panose="02020900000000000000" pitchFamily="18" charset="-128"/>
              <a:ea typeface="HGP明朝E" panose="02020900000000000000" pitchFamily="18" charset="-128"/>
            </a:endParaRPr>
          </a:p>
          <a:p>
            <a:pPr>
              <a:lnSpc>
                <a:spcPts val="2200"/>
              </a:lnSpc>
            </a:pPr>
            <a:r>
              <a:rPr lang="ja-JP" altLang="en-US" sz="1300" dirty="0" smtClean="0">
                <a:solidFill>
                  <a:srgbClr val="000099"/>
                </a:solidFill>
                <a:latin typeface="HGP明朝E" panose="02020900000000000000" pitchFamily="18" charset="-128"/>
                <a:ea typeface="HGP明朝E" panose="02020900000000000000" pitchFamily="18" charset="-128"/>
              </a:rPr>
              <a:t>　日頃</a:t>
            </a:r>
            <a:r>
              <a:rPr lang="ja-JP" altLang="en-US" sz="1300" dirty="0">
                <a:solidFill>
                  <a:srgbClr val="000099"/>
                </a:solidFill>
                <a:latin typeface="HGP明朝E" panose="02020900000000000000" pitchFamily="18" charset="-128"/>
                <a:ea typeface="HGP明朝E" panose="02020900000000000000" pitchFamily="18" charset="-128"/>
              </a:rPr>
              <a:t>の実務</a:t>
            </a:r>
            <a:r>
              <a:rPr lang="ja-JP" altLang="en-US" sz="1300" dirty="0" smtClean="0">
                <a:solidFill>
                  <a:srgbClr val="000099"/>
                </a:solidFill>
                <a:latin typeface="HGP明朝E" panose="02020900000000000000" pitchFamily="18" charset="-128"/>
                <a:ea typeface="HGP明朝E" panose="02020900000000000000" pitchFamily="18" charset="-128"/>
              </a:rPr>
              <a:t>に役立つ極めて重要な内容となっておりますので、開発者や知財担当者は是非ご参加ください。</a:t>
            </a:r>
            <a:endParaRPr lang="en-US" altLang="ja-JP" sz="1300" dirty="0" smtClean="0">
              <a:solidFill>
                <a:srgbClr val="000099"/>
              </a:solidFill>
              <a:latin typeface="HGP明朝E" panose="02020900000000000000" pitchFamily="18" charset="-128"/>
              <a:ea typeface="HGP明朝E" panose="02020900000000000000" pitchFamily="18" charset="-128"/>
            </a:endParaRPr>
          </a:p>
        </p:txBody>
      </p:sp>
    </p:spTree>
    <p:extLst>
      <p:ext uri="{BB962C8B-B14F-4D97-AF65-F5344CB8AC3E}">
        <p14:creationId xmlns:p14="http://schemas.microsoft.com/office/powerpoint/2010/main" val="423856438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3628</TotalTime>
  <Words>313</Words>
  <Application>Microsoft Office PowerPoint</Application>
  <PresentationFormat>A4 210 x 297 mm</PresentationFormat>
  <Paragraphs>73</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kamei</dc:creator>
  <cp:lastModifiedBy>fujii</cp:lastModifiedBy>
  <cp:revision>334</cp:revision>
  <cp:lastPrinted>2019-09-02T02:19:36Z</cp:lastPrinted>
  <dcterms:created xsi:type="dcterms:W3CDTF">2015-04-17T04:24:57Z</dcterms:created>
  <dcterms:modified xsi:type="dcterms:W3CDTF">2019-09-02T04:21:51Z</dcterms:modified>
</cp:coreProperties>
</file>